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11"/>
  </p:notesMasterIdLst>
  <p:sldIdLst>
    <p:sldId id="1191" r:id="rId3"/>
    <p:sldId id="1249" r:id="rId4"/>
    <p:sldId id="1250" r:id="rId5"/>
    <p:sldId id="1251" r:id="rId6"/>
    <p:sldId id="1253" r:id="rId7"/>
    <p:sldId id="1255" r:id="rId8"/>
    <p:sldId id="1267" r:id="rId9"/>
    <p:sldId id="119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10"/>
    <p:restoredTop sz="96327"/>
  </p:normalViewPr>
  <p:slideViewPr>
    <p:cSldViewPr snapToGrid="0" snapToObjects="1" showGuides="1">
      <p:cViewPr varScale="1">
        <p:scale>
          <a:sx n="71" d="100"/>
          <a:sy n="71" d="100"/>
        </p:scale>
        <p:origin x="184" y="1064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3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36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3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7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54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66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0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The Link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4495" y="2100867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E4D728B5-3C3F-924A-9CDF-27480A919CB3}"/>
              </a:ext>
            </a:extLst>
          </p:cNvPr>
          <p:cNvSpPr txBox="1">
            <a:spLocks noChangeArrowheads="1"/>
          </p:cNvSpPr>
          <p:nvPr/>
        </p:nvSpPr>
        <p:spPr>
          <a:xfrm>
            <a:off x="977152" y="1293906"/>
            <a:ext cx="10210800" cy="1973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10’s to 100’s of thousands of hosts, often closely coupled, in close proximity:</a:t>
            </a:r>
          </a:p>
          <a:p>
            <a:pPr marL="641350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e-business (e.g. Amazon)</a:t>
            </a:r>
          </a:p>
          <a:p>
            <a:pPr marL="641350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content-servers (e.g., YouTube, Akamai, Apple, Microsoft)</a:t>
            </a:r>
          </a:p>
          <a:p>
            <a:pPr marL="641350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engines, data mining (e.g., Google)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D3EF5B0D-E7CD-5644-B7EA-B471327D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78773"/>
            <a:ext cx="5772243" cy="305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challenges:</a:t>
            </a:r>
          </a:p>
          <a:p>
            <a:pPr marL="466725" marR="0" lvl="1" indent="-2809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multiple applications, each serving massive numbers of clients </a:t>
            </a:r>
          </a:p>
          <a:p>
            <a:pPr marL="466725" marR="0" lvl="1" indent="-2809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reliability</a:t>
            </a:r>
          </a:p>
          <a:p>
            <a:pPr marL="466725" marR="0" lvl="1" indent="-2809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managing/balancing load, avoiding processing, networking, data bottlenecks  </a:t>
            </a:r>
          </a:p>
        </p:txBody>
      </p:sp>
      <p:pic>
        <p:nvPicPr>
          <p:cNvPr id="82" name="Picture 1">
            <a:extLst>
              <a:ext uri="{FF2B5EF4-FFF2-40B4-BE49-F238E27FC236}">
                <a16:creationId xmlns:a16="http://schemas.microsoft.com/office/drawing/2014/main" id="{EF697C9C-05DB-EC46-A107-B9EED28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79" y="3303307"/>
            <a:ext cx="3527425" cy="25225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3">
            <a:extLst>
              <a:ext uri="{FF2B5EF4-FFF2-40B4-BE49-F238E27FC236}">
                <a16:creationId xmlns:a16="http://schemas.microsoft.com/office/drawing/2014/main" id="{8A4A2A11-339C-0B43-A8FB-3B9DF32D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035" y="5924644"/>
            <a:ext cx="479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Inside a 40-ft Microsoft container, Chicago data center</a:t>
            </a:r>
          </a:p>
        </p:txBody>
      </p:sp>
    </p:spTree>
    <p:extLst>
      <p:ext uri="{BB962C8B-B14F-4D97-AF65-F5344CB8AC3E}">
        <p14:creationId xmlns:p14="http://schemas.microsoft.com/office/powerpoint/2010/main" val="15560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id="{C01B87A7-7127-F442-AE4E-E3462A230005}"/>
              </a:ext>
            </a:extLst>
          </p:cNvPr>
          <p:cNvGrpSpPr/>
          <p:nvPr/>
        </p:nvGrpSpPr>
        <p:grpSpPr>
          <a:xfrm>
            <a:off x="1479177" y="1790700"/>
            <a:ext cx="5700821" cy="1085176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9F489-33B2-3749-BFA1-4C8997D87B0C}"/>
              </a:ext>
            </a:extLst>
          </p:cNvPr>
          <p:cNvSpPr txBox="1"/>
          <p:nvPr/>
        </p:nvSpPr>
        <p:spPr bwMode="auto">
          <a:xfrm>
            <a:off x="8168548" y="5355232"/>
            <a:ext cx="34822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racks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20- 40 server blades: hosts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5393-9320-AD40-A920-9F6F10E726A5}"/>
              </a:ext>
            </a:extLst>
          </p:cNvPr>
          <p:cNvSpPr txBox="1"/>
          <p:nvPr/>
        </p:nvSpPr>
        <p:spPr bwMode="auto">
          <a:xfrm>
            <a:off x="8085439" y="4357127"/>
            <a:ext cx="3774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of Rack (TOR) switch</a:t>
            </a:r>
          </a:p>
          <a:p>
            <a:pPr marL="342900" marR="0" lvl="0" indent="-223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 per rack</a:t>
            </a:r>
          </a:p>
          <a:p>
            <a:pPr marL="342900" marR="0" lvl="0" indent="-223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40-100Gbps Ethernet to blades      </a:t>
            </a: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53E7DEC-F98A-0E4C-BFF7-FD0AB93149B1}"/>
              </a:ext>
            </a:extLst>
          </p:cNvPr>
          <p:cNvSpPr txBox="1"/>
          <p:nvPr/>
        </p:nvSpPr>
        <p:spPr bwMode="auto">
          <a:xfrm>
            <a:off x="8130262" y="3460657"/>
            <a:ext cx="3774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Tier-2 switches</a:t>
            </a:r>
          </a:p>
          <a:p>
            <a:pPr marL="342900" marR="0" lvl="0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connecting to  ~16 TORs below</a:t>
            </a: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id="{13DE82CA-DD22-694A-A97F-01C7E541FE0C}"/>
              </a:ext>
            </a:extLst>
          </p:cNvPr>
          <p:cNvGrpSpPr/>
          <p:nvPr/>
        </p:nvGrpSpPr>
        <p:grpSpPr>
          <a:xfrm>
            <a:off x="7582180" y="4489205"/>
            <a:ext cx="267360" cy="997195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56F9EA7E-1CB4-2249-A692-78BBE6E06911}"/>
              </a:ext>
            </a:extLst>
          </p:cNvPr>
          <p:cNvGrpSpPr/>
          <p:nvPr/>
        </p:nvGrpSpPr>
        <p:grpSpPr>
          <a:xfrm>
            <a:off x="5974431" y="3377682"/>
            <a:ext cx="1055390" cy="275739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F5B82866-056E-E94D-A772-F82AE1F53EE6}"/>
              </a:ext>
            </a:extLst>
          </p:cNvPr>
          <p:cNvGrpSpPr/>
          <p:nvPr/>
        </p:nvGrpSpPr>
        <p:grpSpPr>
          <a:xfrm flipV="1">
            <a:off x="5989981" y="3036336"/>
            <a:ext cx="1055390" cy="275739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id="{0DEFFD4D-EE42-5F4B-99FB-3A86AB6707C8}"/>
              </a:ext>
            </a:extLst>
          </p:cNvPr>
          <p:cNvGrpSpPr/>
          <p:nvPr/>
        </p:nvGrpSpPr>
        <p:grpSpPr>
          <a:xfrm>
            <a:off x="6657747" y="2537293"/>
            <a:ext cx="5251865" cy="1075110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5" y="2537293"/>
              <a:ext cx="37748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Tier-1 switches</a:t>
              </a:r>
            </a:p>
            <a:p>
              <a:pPr marL="342900" marR="0" lvl="0" indent="-223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connecting to  ~16 T-2s below</a:t>
              </a: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id="{E6DDCFFF-CBB8-924D-9B40-87D5C47FE2A4}"/>
              </a:ext>
            </a:extLst>
          </p:cNvPr>
          <p:cNvGrpSpPr/>
          <p:nvPr/>
        </p:nvGrpSpPr>
        <p:grpSpPr>
          <a:xfrm>
            <a:off x="3209365" y="1435878"/>
            <a:ext cx="8735897" cy="769441"/>
            <a:chOff x="3209365" y="1435878"/>
            <a:chExt cx="8735897" cy="769441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52914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Border routers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marR="0" lvl="0" indent="-223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connections outside datacenter</a:t>
              </a: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id="{C1D35D5A-ADF5-4F40-AB13-78CC979830DB}"/>
              </a:ext>
            </a:extLst>
          </p:cNvPr>
          <p:cNvGrpSpPr/>
          <p:nvPr/>
        </p:nvGrpSpPr>
        <p:grpSpPr>
          <a:xfrm>
            <a:off x="6424161" y="3564953"/>
            <a:ext cx="1277531" cy="1928756"/>
            <a:chOff x="6424161" y="3564953"/>
            <a:chExt cx="1277531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189906" cy="1928756"/>
              <a:chOff x="6424161" y="3564953"/>
              <a:chExt cx="1189906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55501" cy="1928756"/>
                <a:chOff x="6424161" y="3564953"/>
                <a:chExt cx="1155501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6" y="40213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id="{EE8E1037-DFF3-0E40-92F8-FFB4BCCF06C9}"/>
              </a:ext>
            </a:extLst>
          </p:cNvPr>
          <p:cNvGrpSpPr/>
          <p:nvPr/>
        </p:nvGrpSpPr>
        <p:grpSpPr>
          <a:xfrm>
            <a:off x="1017496" y="2600174"/>
            <a:ext cx="4405604" cy="990932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id="{CABD8F81-519A-104B-88A2-4B682A9DE096}"/>
              </a:ext>
            </a:extLst>
          </p:cNvPr>
          <p:cNvGrpSpPr/>
          <p:nvPr/>
        </p:nvGrpSpPr>
        <p:grpSpPr>
          <a:xfrm>
            <a:off x="628478" y="3550503"/>
            <a:ext cx="4630262" cy="1935897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0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0B55521C-E9E4-5442-8901-A188490A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4" y="1653147"/>
            <a:ext cx="8440271" cy="47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5DA41-DD5B-1C40-B9A9-28E9CB714C21}"/>
              </a:ext>
            </a:extLst>
          </p:cNvPr>
          <p:cNvSpPr txBox="1"/>
          <p:nvPr/>
        </p:nvSpPr>
        <p:spPr>
          <a:xfrm>
            <a:off x="874058" y="1371600"/>
            <a:ext cx="669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Facebook F16 data center network topology: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3FECF-8C61-1440-ADD1-65A1FD646313}"/>
              </a:ext>
            </a:extLst>
          </p:cNvPr>
          <p:cNvSpPr txBox="1"/>
          <p:nvPr/>
        </p:nvSpPr>
        <p:spPr>
          <a:xfrm>
            <a:off x="1905000" y="6252882"/>
            <a:ext cx="821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https://engineering.fb.com/data-center-engineering/f16-minipack/    (posted 3/2019)</a:t>
            </a:r>
          </a:p>
        </p:txBody>
      </p:sp>
    </p:spTree>
    <p:extLst>
      <p:ext uri="{BB962C8B-B14F-4D97-AF65-F5344CB8AC3E}">
        <p14:creationId xmlns:p14="http://schemas.microsoft.com/office/powerpoint/2010/main" val="26191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multipath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76C6C-99D3-E94F-8614-CFFFFFFF6668}"/>
              </a:ext>
            </a:extLst>
          </p:cNvPr>
          <p:cNvGrpSpPr/>
          <p:nvPr/>
        </p:nvGrpSpPr>
        <p:grpSpPr>
          <a:xfrm>
            <a:off x="1358152" y="2378040"/>
            <a:ext cx="9601201" cy="4184782"/>
            <a:chOff x="1344706" y="2006080"/>
            <a:chExt cx="6858000" cy="2801542"/>
          </a:xfrm>
        </p:grpSpPr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id="{5618E92C-81D8-1040-9655-EC5EAAD6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6" y="2006080"/>
              <a:ext cx="6858000" cy="2774098"/>
            </a:xfrm>
            <a:prstGeom prst="rect">
              <a:avLst/>
            </a:prstGeom>
          </p:spPr>
        </p:pic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32E95733-C2FE-5948-A08C-37DDCBF4AC0E}"/>
                </a:ext>
              </a:extLst>
            </p:cNvPr>
            <p:cNvSpPr/>
            <p:nvPr/>
          </p:nvSpPr>
          <p:spPr>
            <a:xfrm>
              <a:off x="1562964" y="3208452"/>
              <a:ext cx="5345622" cy="2264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E39D5CA4-4D85-F04D-A7CD-BE5091180B97}"/>
                </a:ext>
              </a:extLst>
            </p:cNvPr>
            <p:cNvGrpSpPr/>
            <p:nvPr/>
          </p:nvGrpSpPr>
          <p:grpSpPr>
            <a:xfrm>
              <a:off x="1707882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53072383-1FD9-A244-9F75-1C7F9CD25EED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C5DE51E2-D55A-A045-902A-0AB333FFE7D8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3D055A99-5CE0-7F47-8650-A29C46351B5F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A874A480-BA95-EC4B-9AF3-C188C613318E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688F9786-0317-CD4F-BBD8-537073F6D377}"/>
                </a:ext>
              </a:extLst>
            </p:cNvPr>
            <p:cNvGrpSpPr/>
            <p:nvPr/>
          </p:nvGrpSpPr>
          <p:grpSpPr>
            <a:xfrm>
              <a:off x="3101707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BC584115-7C45-8D4D-B45E-2AD3F8E27492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64DC0524-6FC9-1043-ADCA-E4319F1AAC75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381748D-B781-5343-A96D-25F97BAD81F6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53FA8EF5-AC95-D546-91DA-9C34481F6F70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3B14F078-202D-9A49-AD8F-33A4E05A155F}"/>
                </a:ext>
              </a:extLst>
            </p:cNvPr>
            <p:cNvGrpSpPr/>
            <p:nvPr/>
          </p:nvGrpSpPr>
          <p:grpSpPr>
            <a:xfrm>
              <a:off x="4495532" y="3211627"/>
              <a:ext cx="1877813" cy="232782"/>
              <a:chOff x="430412" y="3248793"/>
              <a:chExt cx="1877813" cy="232782"/>
            </a:xfrm>
          </p:grpSpPr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BA8168B-A82F-3E49-BA3A-5EB26FCD81FF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3FAAB0BF-791B-884D-8079-DDCFFF87F3C0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AF753C76-1494-1A4A-920B-B3F363531D8B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D4683DFF-A698-344F-A1BA-D50F109E4E7B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AAB2B62-EC06-B648-A168-2DF9934D2AAD}"/>
                </a:ext>
              </a:extLst>
            </p:cNvPr>
            <p:cNvGrpSpPr/>
            <p:nvPr/>
          </p:nvGrpSpPr>
          <p:grpSpPr>
            <a:xfrm>
              <a:off x="1612076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BDA0C5C4-CB61-F742-9C55-87F470D957AF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00322102-FA77-9047-82EB-1ED7B34593C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8EE540A3-C5BF-1F44-9523-31F2A1479D6F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DBDE143A-02F9-7D45-9474-B0CF59B9F127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3AD085FC-E76E-F74C-8FFA-C373E292FE90}"/>
                </a:ext>
              </a:extLst>
            </p:cNvPr>
            <p:cNvGrpSpPr/>
            <p:nvPr/>
          </p:nvGrpSpPr>
          <p:grpSpPr>
            <a:xfrm>
              <a:off x="3019745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B5EACDDA-3A7E-B546-8656-730C6CA54FC5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EF98ECF3-A429-264D-B93F-945ECEF2BBBC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72DCB234-4313-9E45-B75F-93D2E13BAEAC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6DE705A4-46EE-2C49-A8F0-C1DA7D89678A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76C756D9-7E0F-C048-8CC1-EB7B6C4B5147}"/>
                </a:ext>
              </a:extLst>
            </p:cNvPr>
            <p:cNvGrpSpPr/>
            <p:nvPr/>
          </p:nvGrpSpPr>
          <p:grpSpPr>
            <a:xfrm>
              <a:off x="4427414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D38DD459-6135-E647-9888-24FCA1617739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FA8047E8-871F-1640-A7C8-5F21EDBDC93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E5BEA3D9-5FD5-2744-8966-A46D0165DDE8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A5C1C420-DEF4-5549-9612-E5BD5118036F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74276F9-F127-8949-8EB9-EEB63A8CC303}"/>
                </a:ext>
              </a:extLst>
            </p:cNvPr>
            <p:cNvGrpSpPr/>
            <p:nvPr/>
          </p:nvGrpSpPr>
          <p:grpSpPr>
            <a:xfrm>
              <a:off x="5835083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DBCE70ED-B5B8-8C4D-8C9B-2904BC36C076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1FF8D5D8-2BE6-B542-8677-EDE387E77DAF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4B2037D0-D88D-0647-8A43-081EB94230D7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6F201ECA-0229-304C-BDF8-DB08DCE0E7A0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27CF7771-DFC6-EA45-B4B7-03EBC7E83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095" y="3208452"/>
              <a:ext cx="3938756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8E0EC3C3-180A-E94E-A2B6-1AB4D834E6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3840" y="3208452"/>
              <a:ext cx="4173610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B7ADC323-716A-0D45-BA1C-17D906A5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3497" y="3208452"/>
              <a:ext cx="4839817" cy="23595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FAB9E5B0-7046-1743-89B1-DB2F0EF2AD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6799" y="3211627"/>
              <a:ext cx="4507481" cy="22643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D2AF41A9-B325-C146-BCA2-23CB3453EE7D}"/>
                </a:ext>
              </a:extLst>
            </p:cNvPr>
            <p:cNvSpPr txBox="1"/>
            <p:nvPr/>
          </p:nvSpPr>
          <p:spPr>
            <a:xfrm>
              <a:off x="4400143" y="4218034"/>
              <a:ext cx="243163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8C832824-640F-1043-B9F7-1D4A35FF7E17}"/>
                </a:ext>
              </a:extLst>
            </p:cNvPr>
            <p:cNvSpPr txBox="1"/>
            <p:nvPr/>
          </p:nvSpPr>
          <p:spPr>
            <a:xfrm>
              <a:off x="4715567" y="4218848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D857028C-D83D-0A4E-966E-6C30BA37E354}"/>
                </a:ext>
              </a:extLst>
            </p:cNvPr>
            <p:cNvSpPr txBox="1"/>
            <p:nvPr/>
          </p:nvSpPr>
          <p:spPr>
            <a:xfrm>
              <a:off x="5068973" y="4220999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FFA4DEE-0889-FE4C-87D8-B81307BE66F2}"/>
                </a:ext>
              </a:extLst>
            </p:cNvPr>
            <p:cNvSpPr txBox="1"/>
            <p:nvPr/>
          </p:nvSpPr>
          <p:spPr>
            <a:xfrm>
              <a:off x="5433769" y="4217456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BD4198E-AC20-F248-8C7C-298F93154207}"/>
                </a:ext>
              </a:extLst>
            </p:cNvPr>
            <p:cNvSpPr txBox="1"/>
            <p:nvPr/>
          </p:nvSpPr>
          <p:spPr>
            <a:xfrm>
              <a:off x="5792870" y="4213911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562C2E14-D055-D644-8850-3E4417D181EF}"/>
                </a:ext>
              </a:extLst>
            </p:cNvPr>
            <p:cNvSpPr txBox="1"/>
            <p:nvPr/>
          </p:nvSpPr>
          <p:spPr>
            <a:xfrm>
              <a:off x="6151971" y="4216061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15386104-1206-5E44-9A26-6A7C06DD04A6}"/>
                </a:ext>
              </a:extLst>
            </p:cNvPr>
            <p:cNvSpPr txBox="1"/>
            <p:nvPr/>
          </p:nvSpPr>
          <p:spPr>
            <a:xfrm>
              <a:off x="6511072" y="4212518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62103A26-B517-644D-B539-988991BAAD8F}"/>
                </a:ext>
              </a:extLst>
            </p:cNvPr>
            <p:cNvSpPr txBox="1"/>
            <p:nvPr/>
          </p:nvSpPr>
          <p:spPr>
            <a:xfrm>
              <a:off x="6858783" y="4208974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5F4505F7-BBD1-9F43-923F-76ECBECD7B33}"/>
                </a:ext>
              </a:extLst>
            </p:cNvPr>
            <p:cNvSpPr txBox="1"/>
            <p:nvPr/>
          </p:nvSpPr>
          <p:spPr>
            <a:xfrm>
              <a:off x="1517707" y="4498556"/>
              <a:ext cx="5921569" cy="30906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disjoint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paths highlighted between racks 1 and 11</a:t>
              </a:r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5A9891D-A557-E54C-91F6-288272F5BD99}"/>
                </a:ext>
              </a:extLst>
            </p:cNvPr>
            <p:cNvSpPr/>
            <p:nvPr/>
          </p:nvSpPr>
          <p:spPr>
            <a:xfrm>
              <a:off x="1624856" y="2465450"/>
              <a:ext cx="3485236" cy="973841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236" h="973841">
                  <a:moveTo>
                    <a:pt x="0" y="973841"/>
                  </a:moveTo>
                  <a:lnTo>
                    <a:pt x="569482" y="757432"/>
                  </a:lnTo>
                  <a:cubicBezTo>
                    <a:pt x="569482" y="504955"/>
                    <a:pt x="569483" y="252477"/>
                    <a:pt x="569483" y="0"/>
                  </a:cubicBezTo>
                  <a:lnTo>
                    <a:pt x="3211885" y="569497"/>
                  </a:lnTo>
                  <a:lnTo>
                    <a:pt x="3468152" y="734652"/>
                  </a:lnTo>
                  <a:lnTo>
                    <a:pt x="3485236" y="973841"/>
                  </a:lnTo>
                </a:path>
              </a:pathLst>
            </a:custGeom>
            <a:ln w="4445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50FBB60B-7C4C-8D49-B2DB-B85E835FD61D}"/>
                </a:ext>
              </a:extLst>
            </p:cNvPr>
            <p:cNvSpPr/>
            <p:nvPr/>
          </p:nvSpPr>
          <p:spPr>
            <a:xfrm>
              <a:off x="1715628" y="2483588"/>
              <a:ext cx="4584339" cy="973842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  <a:gd name="connsiteX0" fmla="*/ 0 w 4789352"/>
                <a:gd name="connsiteY0" fmla="*/ 1082046 h 1082046"/>
                <a:gd name="connsiteX1" fmla="*/ 1873598 w 4789352"/>
                <a:gd name="connsiteY1" fmla="*/ 757432 h 1082046"/>
                <a:gd name="connsiteX2" fmla="*/ 1873599 w 4789352"/>
                <a:gd name="connsiteY2" fmla="*/ 0 h 1082046"/>
                <a:gd name="connsiteX3" fmla="*/ 4516001 w 4789352"/>
                <a:gd name="connsiteY3" fmla="*/ 569497 h 1082046"/>
                <a:gd name="connsiteX4" fmla="*/ 4772268 w 4789352"/>
                <a:gd name="connsiteY4" fmla="*/ 734652 h 1082046"/>
                <a:gd name="connsiteX5" fmla="*/ 4789352 w 4789352"/>
                <a:gd name="connsiteY5" fmla="*/ 973841 h 1082046"/>
                <a:gd name="connsiteX0" fmla="*/ 0 w 4789352"/>
                <a:gd name="connsiteY0" fmla="*/ 973842 h 973842"/>
                <a:gd name="connsiteX1" fmla="*/ 1873598 w 4789352"/>
                <a:gd name="connsiteY1" fmla="*/ 649228 h 973842"/>
                <a:gd name="connsiteX2" fmla="*/ 1884989 w 4789352"/>
                <a:gd name="connsiteY2" fmla="*/ 0 h 973842"/>
                <a:gd name="connsiteX3" fmla="*/ 4516001 w 4789352"/>
                <a:gd name="connsiteY3" fmla="*/ 461293 h 973842"/>
                <a:gd name="connsiteX4" fmla="*/ 4772268 w 4789352"/>
                <a:gd name="connsiteY4" fmla="*/ 626448 h 973842"/>
                <a:gd name="connsiteX5" fmla="*/ 4789352 w 4789352"/>
                <a:gd name="connsiteY5" fmla="*/ 865637 h 973842"/>
                <a:gd name="connsiteX0" fmla="*/ 0 w 4772268"/>
                <a:gd name="connsiteY0" fmla="*/ 973842 h 973842"/>
                <a:gd name="connsiteX1" fmla="*/ 1873598 w 4772268"/>
                <a:gd name="connsiteY1" fmla="*/ 649228 h 973842"/>
                <a:gd name="connsiteX2" fmla="*/ 1884989 w 4772268"/>
                <a:gd name="connsiteY2" fmla="*/ 0 h 973842"/>
                <a:gd name="connsiteX3" fmla="*/ 4516001 w 4772268"/>
                <a:gd name="connsiteY3" fmla="*/ 461293 h 973842"/>
                <a:gd name="connsiteX4" fmla="*/ 4772268 w 4772268"/>
                <a:gd name="connsiteY4" fmla="*/ 626448 h 973842"/>
                <a:gd name="connsiteX5" fmla="*/ 3451066 w 4772268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16001 w 4584339"/>
                <a:gd name="connsiteY3" fmla="*/ 461293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  <a:gd name="connsiteX0" fmla="*/ 0 w 4624203"/>
                <a:gd name="connsiteY0" fmla="*/ 973842 h 973842"/>
                <a:gd name="connsiteX1" fmla="*/ 1873598 w 4624203"/>
                <a:gd name="connsiteY1" fmla="*/ 649228 h 973842"/>
                <a:gd name="connsiteX2" fmla="*/ 1884989 w 4624203"/>
                <a:gd name="connsiteY2" fmla="*/ 0 h 973842"/>
                <a:gd name="connsiteX3" fmla="*/ 4624203 w 4624203"/>
                <a:gd name="connsiteY3" fmla="*/ 580887 h 973842"/>
                <a:gd name="connsiteX4" fmla="*/ 4584339 w 4624203"/>
                <a:gd name="connsiteY4" fmla="*/ 728958 h 973842"/>
                <a:gd name="connsiteX5" fmla="*/ 3451066 w 4624203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72949 w 4584339"/>
                <a:gd name="connsiteY3" fmla="*/ 569497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4339" h="973842">
                  <a:moveTo>
                    <a:pt x="0" y="973842"/>
                  </a:moveTo>
                  <a:lnTo>
                    <a:pt x="1873598" y="649228"/>
                  </a:lnTo>
                  <a:cubicBezTo>
                    <a:pt x="1873598" y="396751"/>
                    <a:pt x="1884989" y="252477"/>
                    <a:pt x="1884989" y="0"/>
                  </a:cubicBezTo>
                  <a:lnTo>
                    <a:pt x="4572949" y="569497"/>
                  </a:lnTo>
                  <a:lnTo>
                    <a:pt x="4584339" y="728958"/>
                  </a:lnTo>
                  <a:lnTo>
                    <a:pt x="3451066" y="939672"/>
                  </a:lnTo>
                </a:path>
              </a:pathLst>
            </a:custGeom>
            <a:ln w="539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2" name="Rectangle 6">
            <a:extLst>
              <a:ext uri="{FF2B5EF4-FFF2-40B4-BE49-F238E27FC236}">
                <a16:creationId xmlns:a16="http://schemas.microsoft.com/office/drawing/2014/main" id="{A2ACF35F-12E6-0249-AE9D-CA2089FDB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91" y="1287837"/>
            <a:ext cx="11256309" cy="17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marR="0" lvl="0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rich interconnection among switches, racks: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increased throughput between racks (multiple routing paths possible)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increased reliability via redundancy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57E8F571-F3FB-C247-B74D-9BEAF145DC4B}"/>
              </a:ext>
            </a:extLst>
          </p:cNvPr>
          <p:cNvGrpSpPr/>
          <p:nvPr/>
        </p:nvGrpSpPr>
        <p:grpSpPr>
          <a:xfrm>
            <a:off x="2334159" y="2821994"/>
            <a:ext cx="610209" cy="346402"/>
            <a:chOff x="3668110" y="2448910"/>
            <a:chExt cx="3794234" cy="2165130"/>
          </a:xfrm>
        </p:grpSpPr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2DCAB119-FA60-1746-A6A4-B802C843B16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538FA78F-3642-194F-80F9-0A55C4F66CA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2DB23CBA-F0AB-2E49-A01E-510852C93B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E19762A3-7FA7-8943-A77A-D3C527BF54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3C9AED02-DCE9-7147-B1EA-D6C7616F6AA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D9060922-1C4B-AB41-93FB-725FBD1F86E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0B56F9A-7427-2949-8145-7CF8063BEB5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A0D6F02E-F3A3-CF46-9C9A-076CC1EF6761}"/>
              </a:ext>
            </a:extLst>
          </p:cNvPr>
          <p:cNvGrpSpPr/>
          <p:nvPr/>
        </p:nvGrpSpPr>
        <p:grpSpPr>
          <a:xfrm>
            <a:off x="4287927" y="2823518"/>
            <a:ext cx="610209" cy="346402"/>
            <a:chOff x="3668110" y="2448910"/>
            <a:chExt cx="3794234" cy="2165130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4BBBF99B-A42D-FF41-B684-2AB320CF5F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EA01E8DF-4BBF-FA41-BC78-18883FA7708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D6E0E1AD-7BC3-5F48-932A-541BBF6FEE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79B37B7B-64BD-5244-9B93-16A4129C08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4C6A981-AEA5-D947-AF11-0A1A62696F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6530F6BF-6E19-CC4D-ABF7-5893BFBBAF0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D86BD588-7924-F34D-AD96-DE440F1CB3D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C8431BF-F28F-6543-AF5F-74DBBFFBD47F}"/>
              </a:ext>
            </a:extLst>
          </p:cNvPr>
          <p:cNvGrpSpPr/>
          <p:nvPr/>
        </p:nvGrpSpPr>
        <p:grpSpPr>
          <a:xfrm>
            <a:off x="6241695" y="2825042"/>
            <a:ext cx="610209" cy="346402"/>
            <a:chOff x="3668110" y="2448910"/>
            <a:chExt cx="3794234" cy="2165130"/>
          </a:xfrm>
        </p:grpSpPr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88F67868-CF88-704A-9566-F3D51713181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AC0B2BE9-98B6-1447-B542-430F06859AB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5" name="Group 1164">
              <a:extLst>
                <a:ext uri="{FF2B5EF4-FFF2-40B4-BE49-F238E27FC236}">
                  <a16:creationId xmlns:a16="http://schemas.microsoft.com/office/drawing/2014/main" id="{0951C3C2-A159-AB41-906A-62BA7B3B6D0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F8E97B0F-74C8-7F47-91B5-6AC8FC3CC5E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C800488B-5F27-0E4D-A1F3-E5BA6B4EAB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1138EB5C-B447-B240-8512-9C1CA6D4B71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068D789C-8A44-2845-B74A-8603923FACB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D6FF15E2-421D-7F4F-8808-713CF0AA7E84}"/>
              </a:ext>
            </a:extLst>
          </p:cNvPr>
          <p:cNvGrpSpPr/>
          <p:nvPr/>
        </p:nvGrpSpPr>
        <p:grpSpPr>
          <a:xfrm>
            <a:off x="8218323" y="2826566"/>
            <a:ext cx="610209" cy="346402"/>
            <a:chOff x="3668110" y="2448910"/>
            <a:chExt cx="3794234" cy="2165130"/>
          </a:xfrm>
        </p:grpSpPr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4B94F67F-8491-C44F-BFB0-37D91904FA9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8E0E2C36-2739-1345-A37D-DA7ADBC4AFE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3F99691F-CF05-A449-B91B-A4261554D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C7B9C86-7ED6-6748-912D-E2D3D7B099A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7AA3830C-9DBA-974C-98AB-7326BC690AA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369F717E-6821-AA42-8EB6-8C82A4A11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2CEDA57A-48E2-D24D-9BAC-B0AB97BEA4A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79C7C163-8B71-394F-9EEB-D1F33B457F9E}"/>
              </a:ext>
            </a:extLst>
          </p:cNvPr>
          <p:cNvGrpSpPr/>
          <p:nvPr/>
        </p:nvGrpSpPr>
        <p:grpSpPr>
          <a:xfrm>
            <a:off x="2367687" y="3863340"/>
            <a:ext cx="549249" cy="301752"/>
            <a:chOff x="3668110" y="2448910"/>
            <a:chExt cx="3794234" cy="216513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41F67261-DE91-774C-89E5-3318ED3D4DC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395C2351-B50B-DD47-9593-D0EE4C13E6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B18F0A06-0DCB-A84C-A1A9-FE06F51D91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F22C5F99-30D4-F34F-B61C-E696C1EF38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8C6A5148-CB31-0D45-81F9-D71BC18528D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CF6213EE-F008-E046-A7CD-07C66E5EF48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4A21F448-E802-7F4F-81C1-286AFEBCF30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E82BD4AD-4686-5B45-A010-6E3B958FAB6D}"/>
              </a:ext>
            </a:extLst>
          </p:cNvPr>
          <p:cNvGrpSpPr/>
          <p:nvPr/>
        </p:nvGrpSpPr>
        <p:grpSpPr>
          <a:xfrm>
            <a:off x="4316883" y="3875986"/>
            <a:ext cx="549249" cy="301752"/>
            <a:chOff x="3668110" y="2448910"/>
            <a:chExt cx="3794234" cy="2165130"/>
          </a:xfrm>
        </p:grpSpPr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5902C496-125C-0E4A-BCAC-1A4DBF6D73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A198D58D-9BE0-0E41-B568-7C587EE9CB8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D8EF2C5B-422A-0847-A7FE-4D766ECC7E9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1719649C-4608-6846-A5BE-CDC493555B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CA774823-07A3-0B4F-9EF9-2CD6F16836E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2493B40E-06D2-AD40-A4FC-5B801FC3777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314493D3-85DB-C544-AA14-6E20DC8080B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944C7838-0608-3746-A5DA-776C1E1E9AD4}"/>
              </a:ext>
            </a:extLst>
          </p:cNvPr>
          <p:cNvGrpSpPr/>
          <p:nvPr/>
        </p:nvGrpSpPr>
        <p:grpSpPr>
          <a:xfrm>
            <a:off x="6316371" y="3879488"/>
            <a:ext cx="549249" cy="301752"/>
            <a:chOff x="3668110" y="2448910"/>
            <a:chExt cx="3794234" cy="2165130"/>
          </a:xfrm>
        </p:grpSpPr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405C1EF3-F5D4-CE47-8CF1-D03C01AF81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4040F348-4855-6D40-B4F0-E1617C8FB3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C8AB1633-5392-1F40-A63E-2D616030832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6766D20A-4223-9B40-B707-6E0D324FEEA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85BB511B-F2A2-774D-AF0D-A4FAA7D93C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9BFB4310-37EE-974E-916D-FBC3B9DF253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58E18327-ADE7-6A4B-A62D-F7D2EFA7CAE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EABC9799-7777-0F4D-AB89-0EC54B5B340D}"/>
              </a:ext>
            </a:extLst>
          </p:cNvPr>
          <p:cNvGrpSpPr/>
          <p:nvPr/>
        </p:nvGrpSpPr>
        <p:grpSpPr>
          <a:xfrm>
            <a:off x="8279283" y="3887562"/>
            <a:ext cx="549249" cy="301752"/>
            <a:chOff x="3668110" y="2448910"/>
            <a:chExt cx="3794234" cy="2165130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CC298C8-40FC-5B4C-B959-7EDD5647AF1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90A45ECC-BFD1-6640-9044-DA471DEC040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05" name="Group 1204">
              <a:extLst>
                <a:ext uri="{FF2B5EF4-FFF2-40B4-BE49-F238E27FC236}">
                  <a16:creationId xmlns:a16="http://schemas.microsoft.com/office/drawing/2014/main" id="{F4DB0322-0DF8-794A-837A-D398C7FB9F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AC9CDDCF-B643-B64F-A56C-DCC41CFBB56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CAE41CF8-7A55-8147-80DD-2D2E3E2C5B8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DE7730FD-DAFD-1847-B15E-2D1FAFE218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B504BF0C-A5A5-E847-A17E-C59CBBC901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88A96B8D-F74E-5041-85C9-37AFB4C4D01A}"/>
              </a:ext>
            </a:extLst>
          </p:cNvPr>
          <p:cNvGrpSpPr/>
          <p:nvPr/>
        </p:nvGrpSpPr>
        <p:grpSpPr>
          <a:xfrm>
            <a:off x="1695279" y="4542558"/>
            <a:ext cx="389682" cy="227238"/>
            <a:chOff x="3668110" y="2448910"/>
            <a:chExt cx="3794234" cy="2165130"/>
          </a:xfrm>
        </p:grpSpPr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39BE18F2-D1CD-0846-9DCC-2068A95467F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6CD66545-560A-3C47-8CA1-9C15A93CB24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A9D5C1C3-E928-8746-AAB0-857D1B2F1E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id="{24F93911-DA80-9A42-83CC-1E90C6B19B4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id="{85876457-6FB2-1340-A8D0-B8A79C7E85B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5E6D1CAD-2B7B-8B42-844A-C94F4F9FEC3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95149FE6-F8D1-3546-932E-EB803B00F4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CBB1D598-F9DC-E043-B06B-563F394A39D4}"/>
              </a:ext>
            </a:extLst>
          </p:cNvPr>
          <p:cNvGrpSpPr/>
          <p:nvPr/>
        </p:nvGrpSpPr>
        <p:grpSpPr>
          <a:xfrm>
            <a:off x="2185175" y="4543504"/>
            <a:ext cx="389682" cy="227238"/>
            <a:chOff x="3668110" y="2448910"/>
            <a:chExt cx="3794234" cy="2165130"/>
          </a:xfrm>
        </p:grpSpPr>
        <p:sp>
          <p:nvSpPr>
            <p:cNvPr id="1296" name="Rectangle 1295">
              <a:extLst>
                <a:ext uri="{FF2B5EF4-FFF2-40B4-BE49-F238E27FC236}">
                  <a16:creationId xmlns:a16="http://schemas.microsoft.com/office/drawing/2014/main" id="{F25E9249-8BF4-8648-82AC-887180A85F4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FACDBC68-7254-8C44-AE85-85CDBEC844A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id="{4705A7EF-6411-B248-BEA5-E4AC343355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F1592333-82D8-5049-8E1E-BC734B2B70F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94BB7A75-D5C7-1C4E-86B8-ECB7BF8CEF7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id="{49B774A9-9C73-EE4D-A10C-07A2EBCA953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id="{6B60B359-7CA8-6744-8E96-076C29684A9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212A0DF9-2896-F247-9AB5-848B5513EB86}"/>
              </a:ext>
            </a:extLst>
          </p:cNvPr>
          <p:cNvGrpSpPr/>
          <p:nvPr/>
        </p:nvGrpSpPr>
        <p:grpSpPr>
          <a:xfrm>
            <a:off x="2678246" y="4544450"/>
            <a:ext cx="389682" cy="227238"/>
            <a:chOff x="3668110" y="2448910"/>
            <a:chExt cx="3794234" cy="2165130"/>
          </a:xfrm>
        </p:grpSpPr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4E13E036-0769-C44E-BDA6-FAF5E0F7DD4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44B6DD6-62B6-C94C-9BFF-E83D93B29A4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CF4C7F82-2F08-374E-9B2A-F363D1CB423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67F9CD3E-899B-7A47-9A38-A911F2E384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A747311A-A153-564E-A97C-AF1179B7368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1B590F9E-4358-1E47-B9E4-0112065D911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1192FDAE-1AE8-6F45-8FBA-C4B9C4EB11C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CC3B9D25-F1ED-7748-8B42-7E7127FD1385}"/>
              </a:ext>
            </a:extLst>
          </p:cNvPr>
          <p:cNvGrpSpPr/>
          <p:nvPr/>
        </p:nvGrpSpPr>
        <p:grpSpPr>
          <a:xfrm>
            <a:off x="3171317" y="4545396"/>
            <a:ext cx="389682" cy="227238"/>
            <a:chOff x="3668110" y="2448910"/>
            <a:chExt cx="3794234" cy="2165130"/>
          </a:xfrm>
        </p:grpSpPr>
        <p:sp>
          <p:nvSpPr>
            <p:cNvPr id="1312" name="Rectangle 1311">
              <a:extLst>
                <a:ext uri="{FF2B5EF4-FFF2-40B4-BE49-F238E27FC236}">
                  <a16:creationId xmlns:a16="http://schemas.microsoft.com/office/drawing/2014/main" id="{DD072969-B0E1-FF46-830A-B45CF0C06C6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08331DF4-1CD3-BA40-A793-CB8B222135A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id="{D2E7F2B4-1F24-3747-A8FD-5F8C304415C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5A68A862-EC0F-6142-9C36-4BB74A512D7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0DDF5A71-290D-9A47-AA31-3EDE7BE355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57DB9FA9-5C09-6542-99C0-4D34C1966AF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45603FF7-AAB8-264C-9FD4-87A9543AF83F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4E1B6BE6-9F24-B24D-B2FE-F8D26AC7B5CB}"/>
              </a:ext>
            </a:extLst>
          </p:cNvPr>
          <p:cNvGrpSpPr/>
          <p:nvPr/>
        </p:nvGrpSpPr>
        <p:grpSpPr>
          <a:xfrm>
            <a:off x="3664388" y="4546342"/>
            <a:ext cx="389682" cy="227238"/>
            <a:chOff x="3668110" y="2448910"/>
            <a:chExt cx="3794234" cy="2165130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DAB3CF92-576E-1141-B7E4-7B1239A24D5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95D437B4-E126-8440-AEF8-7572B3D6ACC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id="{29DBC300-693E-8A4A-A454-91F6EF4506B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986AD231-14DF-D24C-B68F-48EA77EE6E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70BA74F8-2656-1247-B8AB-B5EACA2E6F5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id="{0832B934-B781-F940-85AC-E31651EA7B8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id="{13FE509E-7620-8D48-8773-E020AB71BC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483E120D-74EF-9848-8B66-DE0434B4C756}"/>
              </a:ext>
            </a:extLst>
          </p:cNvPr>
          <p:cNvGrpSpPr/>
          <p:nvPr/>
        </p:nvGrpSpPr>
        <p:grpSpPr>
          <a:xfrm>
            <a:off x="4157459" y="4547288"/>
            <a:ext cx="389682" cy="227238"/>
            <a:chOff x="3668110" y="2448910"/>
            <a:chExt cx="3794234" cy="2165130"/>
          </a:xfrm>
        </p:grpSpPr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CCC93099-A37F-4A4E-8E96-4E2F33EC8B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6FF8BA81-2CA5-2046-B34C-CCBBF5E0867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30" name="Group 1329">
              <a:extLst>
                <a:ext uri="{FF2B5EF4-FFF2-40B4-BE49-F238E27FC236}">
                  <a16:creationId xmlns:a16="http://schemas.microsoft.com/office/drawing/2014/main" id="{650BC237-7E89-1448-8631-68224892C9F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D7EC4561-E196-A44A-B2C2-E72B7955AF0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48B63389-6EBC-A040-B588-A3C3C098634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701CC764-120B-1449-B550-335DC38FFE2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id="{0AB82212-AFFF-5349-8D00-C5F9EB6D74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70A79F7-2E6C-2842-9B25-AC6AD7C37003}"/>
              </a:ext>
            </a:extLst>
          </p:cNvPr>
          <p:cNvGrpSpPr/>
          <p:nvPr/>
        </p:nvGrpSpPr>
        <p:grpSpPr>
          <a:xfrm>
            <a:off x="4650530" y="4548234"/>
            <a:ext cx="389682" cy="227238"/>
            <a:chOff x="3668110" y="2448910"/>
            <a:chExt cx="3794234" cy="2165130"/>
          </a:xfrm>
        </p:grpSpPr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F3A7AFB3-5D86-1E46-913D-68B19D11E9E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A2266527-A800-7148-BB67-75804C72D4C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13E04B06-B520-E243-A4AC-EEFC12CCAF0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E27F5F29-45A2-8E45-B24C-F9BEF9E8DE4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64B1FB4B-78C1-6349-99B1-18E7F2F4A9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87CA0979-5D30-0B46-9E54-19017A91242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D266567F-57A8-F348-92AC-D2D97E70330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1D271EC3-4335-5248-BA43-CAD4D9E861DF}"/>
              </a:ext>
            </a:extLst>
          </p:cNvPr>
          <p:cNvGrpSpPr/>
          <p:nvPr/>
        </p:nvGrpSpPr>
        <p:grpSpPr>
          <a:xfrm>
            <a:off x="5143601" y="4549180"/>
            <a:ext cx="389682" cy="227238"/>
            <a:chOff x="3668110" y="2448910"/>
            <a:chExt cx="3794234" cy="2165130"/>
          </a:xfrm>
        </p:grpSpPr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id="{C8D65056-0800-9A49-A951-F1B6EE06EAE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66E45BE5-675D-A149-BFC2-D8DAD91AD5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A5C464C-2C5C-A644-B0E2-E80E90AED8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id="{95203354-1A60-8547-B0EC-670693A4FC0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A0DF1E4D-5DB7-9E41-88DB-EB64C1973D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388673F4-4F18-8849-BACE-00BB4E9391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D17B9320-3B78-C346-87AB-E3D3253BF00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579FA61D-6C54-7743-AC35-D4D62E55A867}"/>
              </a:ext>
            </a:extLst>
          </p:cNvPr>
          <p:cNvGrpSpPr/>
          <p:nvPr/>
        </p:nvGrpSpPr>
        <p:grpSpPr>
          <a:xfrm>
            <a:off x="5636672" y="4550126"/>
            <a:ext cx="389682" cy="227238"/>
            <a:chOff x="3668110" y="2448910"/>
            <a:chExt cx="3794234" cy="2165130"/>
          </a:xfrm>
        </p:grpSpPr>
        <p:sp>
          <p:nvSpPr>
            <p:cNvPr id="1352" name="Rectangle 1351">
              <a:extLst>
                <a:ext uri="{FF2B5EF4-FFF2-40B4-BE49-F238E27FC236}">
                  <a16:creationId xmlns:a16="http://schemas.microsoft.com/office/drawing/2014/main" id="{4B1339F6-B9A2-A649-AC97-961174E357D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423B6DB8-DB5B-9C46-89A2-26729D492D2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3F4B9004-F079-A148-9E0C-4BCB03361E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7C4552AA-5C8A-AD46-9CB5-A3CD88FC9DC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id="{94ED7556-FEA1-F44D-BAFE-F453A017F0C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A0C929B3-AC0F-2746-93C4-F82A35D1BE3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8FE86EDE-0E3E-1E4A-8367-21090D5EE11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9" name="Group 1358">
            <a:extLst>
              <a:ext uri="{FF2B5EF4-FFF2-40B4-BE49-F238E27FC236}">
                <a16:creationId xmlns:a16="http://schemas.microsoft.com/office/drawing/2014/main" id="{3017DBC1-7FE1-EC46-84A4-01265CBCFB20}"/>
              </a:ext>
            </a:extLst>
          </p:cNvPr>
          <p:cNvGrpSpPr/>
          <p:nvPr/>
        </p:nvGrpSpPr>
        <p:grpSpPr>
          <a:xfrm>
            <a:off x="6129743" y="4547897"/>
            <a:ext cx="389682" cy="227238"/>
            <a:chOff x="3668110" y="2448910"/>
            <a:chExt cx="3794234" cy="2165130"/>
          </a:xfrm>
        </p:grpSpPr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0854903D-87D2-2A49-883A-9F4CEFCFB30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3EEB9173-F7EA-E545-90C7-1244807B690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99F218CE-DA72-194A-BAFD-0D7E6A8660C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id="{256875AB-CE62-0842-B6DD-4ECC8E8A7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7D794F8E-9795-D34C-8635-3C67947EB43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id="{9AD4DE72-9B5D-D948-A958-7546EC16F7A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id="{C97F7EC2-F672-334C-BAAC-C3B5E9C69A9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67" name="Group 1366">
            <a:extLst>
              <a:ext uri="{FF2B5EF4-FFF2-40B4-BE49-F238E27FC236}">
                <a16:creationId xmlns:a16="http://schemas.microsoft.com/office/drawing/2014/main" id="{96FEF58B-5103-B948-BCEA-82BEB68EFDAA}"/>
              </a:ext>
            </a:extLst>
          </p:cNvPr>
          <p:cNvGrpSpPr/>
          <p:nvPr/>
        </p:nvGrpSpPr>
        <p:grpSpPr>
          <a:xfrm>
            <a:off x="6622814" y="4545668"/>
            <a:ext cx="389682" cy="227238"/>
            <a:chOff x="3668110" y="2448910"/>
            <a:chExt cx="3794234" cy="2165130"/>
          </a:xfrm>
        </p:grpSpPr>
        <p:sp>
          <p:nvSpPr>
            <p:cNvPr id="1368" name="Rectangle 1367">
              <a:extLst>
                <a:ext uri="{FF2B5EF4-FFF2-40B4-BE49-F238E27FC236}">
                  <a16:creationId xmlns:a16="http://schemas.microsoft.com/office/drawing/2014/main" id="{1F88A624-300F-C149-9760-C4A71B7077B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66C51798-3EA9-1F41-84A3-646E6EDFFC3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EFE64235-05E2-BF40-9024-CA91029D1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id="{8A3BC528-3017-0D49-824D-19A6470D0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id="{B11BD5BD-5F31-0241-B76A-A947A36E5B9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id="{8CFF9356-CED5-CE49-AE50-1BF3FB7D8B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id="{2AD232E2-8FB1-8149-8DF2-FD647237AC4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5B5F4F1F-F759-CC46-B300-DCC8AB631B07}"/>
              </a:ext>
            </a:extLst>
          </p:cNvPr>
          <p:cNvGrpSpPr/>
          <p:nvPr/>
        </p:nvGrpSpPr>
        <p:grpSpPr>
          <a:xfrm>
            <a:off x="7115885" y="4543439"/>
            <a:ext cx="389682" cy="227238"/>
            <a:chOff x="3668110" y="2448910"/>
            <a:chExt cx="3794234" cy="2165130"/>
          </a:xfrm>
        </p:grpSpPr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06DEC2BD-25BE-7445-8EFA-98F3EFAE7B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DF7A96BA-F2D8-0F49-B931-A6386EAD7C1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965E3DED-F461-B148-BF49-3FBA3C128C6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id="{62363CEE-D581-AD49-907C-6ACE39307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id="{FC8F126C-4B77-1045-BDF3-4A02B2DE156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9D290296-6650-D149-942C-E6EFC27ECD2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65CF7E1C-88E4-8246-A07D-F119C4862A2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592DF049-1425-0F4E-AD60-2F3563FBA5A5}"/>
              </a:ext>
            </a:extLst>
          </p:cNvPr>
          <p:cNvGrpSpPr/>
          <p:nvPr/>
        </p:nvGrpSpPr>
        <p:grpSpPr>
          <a:xfrm>
            <a:off x="7608956" y="4541210"/>
            <a:ext cx="389682" cy="227238"/>
            <a:chOff x="3668110" y="2448910"/>
            <a:chExt cx="3794234" cy="2165130"/>
          </a:xfrm>
        </p:grpSpPr>
        <p:sp>
          <p:nvSpPr>
            <p:cNvPr id="1384" name="Rectangle 1383">
              <a:extLst>
                <a:ext uri="{FF2B5EF4-FFF2-40B4-BE49-F238E27FC236}">
                  <a16:creationId xmlns:a16="http://schemas.microsoft.com/office/drawing/2014/main" id="{D183EFD1-8F0B-044E-9E9B-2FCF166D1C5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C21FDC5B-E759-8D46-AB9F-3CD55FF0BDE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id="{F6021F4B-8760-E241-A663-658CE19D41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AF4C2AAC-38C2-4B48-8034-A0509241AE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BA3C5FF4-519A-CD45-AABA-AF8E08BECD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AFA5F5F7-4ED3-7845-9695-EB24C9054ED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C59B1E6C-92D1-8E44-9102-62E364FA51A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id="{BCD53E54-16F5-B24A-97EA-07BD844C6BFD}"/>
              </a:ext>
            </a:extLst>
          </p:cNvPr>
          <p:cNvGrpSpPr/>
          <p:nvPr/>
        </p:nvGrpSpPr>
        <p:grpSpPr>
          <a:xfrm>
            <a:off x="8102027" y="4538981"/>
            <a:ext cx="389682" cy="227238"/>
            <a:chOff x="3668110" y="2448910"/>
            <a:chExt cx="3794234" cy="2165130"/>
          </a:xfrm>
        </p:grpSpPr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id="{F9C1D97F-679E-814F-8227-F6F9EC4A1FB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91F7105-99A9-434E-B28A-DC4BB830CA3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0BC4AF3C-D807-3941-B0E8-6E0FE1E6BE8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560734E2-6062-BF4A-A611-0D7D02B5F66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D12A6352-6C0D-C648-9C1C-B7D96ADFE36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92903C62-C0AF-8B46-8FF9-59C822CDD5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FA32FDE8-20F9-264E-A059-29EA1292F46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A5DCEFA2-6E2B-7C4E-9443-095A3E3E5C33}"/>
              </a:ext>
            </a:extLst>
          </p:cNvPr>
          <p:cNvGrpSpPr/>
          <p:nvPr/>
        </p:nvGrpSpPr>
        <p:grpSpPr>
          <a:xfrm>
            <a:off x="8595098" y="4536752"/>
            <a:ext cx="389682" cy="227238"/>
            <a:chOff x="3668110" y="2448910"/>
            <a:chExt cx="3794234" cy="2165130"/>
          </a:xfrm>
        </p:grpSpPr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16B09AF1-EFA7-A84B-8E2D-3F592782F8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511EBD38-A87F-2845-B6DE-76D867A79F3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D8639899-48B6-094D-91EF-A85BAF5041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9F08CACA-6F8B-E74B-8781-48AFBFC385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1CE35C9-6DFB-BB47-BC93-EA40F28BDF4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92D96FFF-19F6-0D4B-895C-12C58E45C86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BCF51568-DC09-C34F-A35A-AF840C0FC7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7" name="Group 1406">
            <a:extLst>
              <a:ext uri="{FF2B5EF4-FFF2-40B4-BE49-F238E27FC236}">
                <a16:creationId xmlns:a16="http://schemas.microsoft.com/office/drawing/2014/main" id="{4AECDB80-ED47-354F-AB84-AB459FE58079}"/>
              </a:ext>
            </a:extLst>
          </p:cNvPr>
          <p:cNvGrpSpPr/>
          <p:nvPr/>
        </p:nvGrpSpPr>
        <p:grpSpPr>
          <a:xfrm>
            <a:off x="9088169" y="4537698"/>
            <a:ext cx="389682" cy="227238"/>
            <a:chOff x="3668110" y="2448910"/>
            <a:chExt cx="3794234" cy="2165130"/>
          </a:xfrm>
        </p:grpSpPr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10E1AA26-67D7-D748-8432-F974AFBB430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D0A6D199-E6DF-6F41-B45B-942B989DEFB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id="{9E5D3278-EE05-0749-8C13-4C3CF1916E5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F7897E86-D337-0446-B58A-692C55D10E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B2026375-978F-9343-9CC8-EEFD6B194F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5FF6320B-DC79-F44E-97F5-FC19A091CA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CAABFA6-5119-B24F-BA42-EED588BA28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0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94E4856-7895-0349-8C30-C53F261AF9FF}"/>
              </a:ext>
            </a:extLst>
          </p:cNvPr>
          <p:cNvGrpSpPr/>
          <p:nvPr/>
        </p:nvGrpSpPr>
        <p:grpSpPr>
          <a:xfrm>
            <a:off x="506506" y="2185776"/>
            <a:ext cx="7221062" cy="3872709"/>
            <a:chOff x="628478" y="1621000"/>
            <a:chExt cx="7221062" cy="3872709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ED04167-B564-CE4B-B54E-C1D9CA502626}"/>
                </a:ext>
              </a:extLst>
            </p:cNvPr>
            <p:cNvGrpSpPr/>
            <p:nvPr/>
          </p:nvGrpSpPr>
          <p:grpSpPr>
            <a:xfrm>
              <a:off x="1479177" y="1790700"/>
              <a:ext cx="5700821" cy="1085176"/>
              <a:chOff x="1411941" y="1759372"/>
              <a:chExt cx="5700821" cy="1085176"/>
            </a:xfrm>
          </p:grpSpPr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8986C5AA-A19F-6F44-862D-57A733ED7D1E}"/>
                  </a:ext>
                </a:extLst>
              </p:cNvPr>
              <p:cNvCxnSpPr>
                <a:endCxn id="3307" idx="9"/>
              </p:cNvCxnSpPr>
              <p:nvPr/>
            </p:nvCxnSpPr>
            <p:spPr>
              <a:xfrm flipV="1">
                <a:off x="1411941" y="1792398"/>
                <a:ext cx="2243429" cy="9239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81EC57DD-054D-A84F-B403-5ADE0F337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5388" y="1790700"/>
                <a:ext cx="4493570" cy="9390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77A85E-2B2D-8C46-AB89-4D2EDA0E4E6E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V="1">
                <a:off x="3016624" y="1792398"/>
                <a:ext cx="638746" cy="10225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06632479-55F2-3040-9C7F-E7A768D987CA}"/>
                  </a:ext>
                </a:extLst>
              </p:cNvPr>
              <p:cNvCxnSpPr>
                <a:cxnSpLocks/>
                <a:endCxn id="3307" idx="13"/>
              </p:cNvCxnSpPr>
              <p:nvPr/>
            </p:nvCxnSpPr>
            <p:spPr>
              <a:xfrm flipH="1" flipV="1">
                <a:off x="3558254" y="1759372"/>
                <a:ext cx="1022712" cy="10538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9BF04023-FD21-E64A-A82E-79506E51B818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H="1" flipV="1">
                <a:off x="3655370" y="1792398"/>
                <a:ext cx="3457392" cy="1052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77A5F4CC-3E81-594B-AEEE-02D7BD8C9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5160" y="1759372"/>
                <a:ext cx="2906904" cy="1002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B351CB6B-318D-3542-9103-D3C0EA589FCD}"/>
                  </a:ext>
                </a:extLst>
              </p:cNvPr>
              <p:cNvCxnSpPr>
                <a:cxnSpLocks/>
                <a:endCxn id="3300" idx="6"/>
              </p:cNvCxnSpPr>
              <p:nvPr/>
            </p:nvCxnSpPr>
            <p:spPr>
              <a:xfrm flipH="1" flipV="1">
                <a:off x="6032171" y="1818912"/>
                <a:ext cx="1009432" cy="9743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>
                <a:extLst>
                  <a:ext uri="{FF2B5EF4-FFF2-40B4-BE49-F238E27FC236}">
                    <a16:creationId xmlns:a16="http://schemas.microsoft.com/office/drawing/2014/main" id="{7A25443F-F3AE-1740-B524-D9459BCC8CF8}"/>
                  </a:ext>
                </a:extLst>
              </p:cNvPr>
              <p:cNvCxnSpPr>
                <a:cxnSpLocks/>
                <a:endCxn id="3300" idx="12"/>
              </p:cNvCxnSpPr>
              <p:nvPr/>
            </p:nvCxnSpPr>
            <p:spPr>
              <a:xfrm flipV="1">
                <a:off x="4549326" y="1819056"/>
                <a:ext cx="1290280" cy="974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52D5FF87-0ACA-DD4C-9B9E-8F14F7C61CF6}"/>
                </a:ext>
              </a:extLst>
            </p:cNvPr>
            <p:cNvGrpSpPr/>
            <p:nvPr/>
          </p:nvGrpSpPr>
          <p:grpSpPr>
            <a:xfrm>
              <a:off x="7582180" y="4489205"/>
              <a:ext cx="267360" cy="997195"/>
              <a:chOff x="6424161" y="4488570"/>
              <a:chExt cx="267360" cy="997195"/>
            </a:xfrm>
          </p:grpSpPr>
          <p:grpSp>
            <p:nvGrpSpPr>
              <p:cNvPr id="3321" name="Group 506">
                <a:extLst>
                  <a:ext uri="{FF2B5EF4-FFF2-40B4-BE49-F238E27FC236}">
                    <a16:creationId xmlns:a16="http://schemas.microsoft.com/office/drawing/2014/main" id="{4E13A3D8-F328-F542-8861-81FF00472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4161" y="4637077"/>
                <a:ext cx="235570" cy="848688"/>
                <a:chOff x="6395998" y="3062424"/>
                <a:chExt cx="564403" cy="837478"/>
              </a:xfrm>
            </p:grpSpPr>
            <p:sp>
              <p:nvSpPr>
                <p:cNvPr id="3343" name="Rectangle 3342">
                  <a:extLst>
                    <a:ext uri="{FF2B5EF4-FFF2-40B4-BE49-F238E27FC236}">
                      <a16:creationId xmlns:a16="http://schemas.microsoft.com/office/drawing/2014/main" id="{C7CDA573-241A-C947-A550-AB3852034F8E}"/>
                    </a:ext>
                  </a:extLst>
                </p:cNvPr>
                <p:cNvSpPr/>
                <p:nvPr/>
              </p:nvSpPr>
              <p:spPr>
                <a:xfrm>
                  <a:off x="6509786" y="3061857"/>
                  <a:ext cx="447707" cy="7425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44" name="Straight Connector 3343">
                  <a:extLst>
                    <a:ext uri="{FF2B5EF4-FFF2-40B4-BE49-F238E27FC236}">
                      <a16:creationId xmlns:a16="http://schemas.microsoft.com/office/drawing/2014/main" id="{EF9AD707-B1D2-CD4C-A6DD-8E7F7931D67E}"/>
                    </a:ext>
                  </a:extLst>
                </p:cNvPr>
                <p:cNvCxnSpPr/>
                <p:nvPr/>
              </p:nvCxnSpPr>
              <p:spPr>
                <a:xfrm flipV="1">
                  <a:off x="684705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5" name="Rectangle 3344">
                  <a:extLst>
                    <a:ext uri="{FF2B5EF4-FFF2-40B4-BE49-F238E27FC236}">
                      <a16:creationId xmlns:a16="http://schemas.microsoft.com/office/drawing/2014/main" id="{A25EC517-1E1A-1444-8F54-D39845D7E01F}"/>
                    </a:ext>
                  </a:extLst>
                </p:cNvPr>
                <p:cNvSpPr/>
                <p:nvPr/>
              </p:nvSpPr>
              <p:spPr>
                <a:xfrm>
                  <a:off x="6476953" y="3071256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46" name="Straight Connector 3345">
                  <a:extLst>
                    <a:ext uri="{FF2B5EF4-FFF2-40B4-BE49-F238E27FC236}">
                      <a16:creationId xmlns:a16="http://schemas.microsoft.com/office/drawing/2014/main" id="{848CE4C8-D5DD-A843-AFFA-DE123691DA98}"/>
                    </a:ext>
                  </a:extLst>
                </p:cNvPr>
                <p:cNvCxnSpPr/>
                <p:nvPr/>
              </p:nvCxnSpPr>
              <p:spPr>
                <a:xfrm flipV="1">
                  <a:off x="639636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7" name="Rectangle 3346">
                  <a:extLst>
                    <a:ext uri="{FF2B5EF4-FFF2-40B4-BE49-F238E27FC236}">
                      <a16:creationId xmlns:a16="http://schemas.microsoft.com/office/drawing/2014/main" id="{1485DF8F-BF07-B440-BC45-5A2A2BDC9DD9}"/>
                    </a:ext>
                  </a:extLst>
                </p:cNvPr>
                <p:cNvSpPr/>
                <p:nvPr/>
              </p:nvSpPr>
              <p:spPr>
                <a:xfrm>
                  <a:off x="6817210" y="3702567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48" name="Rectangle 3347">
                  <a:extLst>
                    <a:ext uri="{FF2B5EF4-FFF2-40B4-BE49-F238E27FC236}">
                      <a16:creationId xmlns:a16="http://schemas.microsoft.com/office/drawing/2014/main" id="{E4564FAC-9E3A-8149-96E2-CA72D7D75419}"/>
                    </a:ext>
                  </a:extLst>
                </p:cNvPr>
                <p:cNvSpPr/>
                <p:nvPr/>
              </p:nvSpPr>
              <p:spPr>
                <a:xfrm>
                  <a:off x="6405320" y="3157415"/>
                  <a:ext cx="444723" cy="7425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49" name="Straight Connector 3348">
                  <a:extLst>
                    <a:ext uri="{FF2B5EF4-FFF2-40B4-BE49-F238E27FC236}">
                      <a16:creationId xmlns:a16="http://schemas.microsoft.com/office/drawing/2014/main" id="{8A4CCD0D-56B1-504D-BACF-64103045584D}"/>
                    </a:ext>
                  </a:extLst>
                </p:cNvPr>
                <p:cNvCxnSpPr/>
                <p:nvPr/>
              </p:nvCxnSpPr>
              <p:spPr>
                <a:xfrm flipV="1">
                  <a:off x="6847057" y="3804392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0" name="Group 544">
                  <a:extLst>
                    <a:ext uri="{FF2B5EF4-FFF2-40B4-BE49-F238E27FC236}">
                      <a16:creationId xmlns:a16="http://schemas.microsoft.com/office/drawing/2014/main" id="{92CFFD5D-AEED-B749-A1AC-AF12DF40A8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8" name="Straight Connector 3377">
                    <a:extLst>
                      <a:ext uri="{FF2B5EF4-FFF2-40B4-BE49-F238E27FC236}">
                        <a16:creationId xmlns:a16="http://schemas.microsoft.com/office/drawing/2014/main" id="{36E2F3F0-BA93-7847-8ADD-6E7E5047E0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82" y="28457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9" name="Straight Connector 3378">
                    <a:extLst>
                      <a:ext uri="{FF2B5EF4-FFF2-40B4-BE49-F238E27FC236}">
                        <a16:creationId xmlns:a16="http://schemas.microsoft.com/office/drawing/2014/main" id="{9FD7B847-37BA-E14D-A436-BC9B392253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76" y="2938136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1" name="Group 547">
                  <a:extLst>
                    <a:ext uri="{FF2B5EF4-FFF2-40B4-BE49-F238E27FC236}">
                      <a16:creationId xmlns:a16="http://schemas.microsoft.com/office/drawing/2014/main" id="{8F6D9B0A-2F96-D944-90C9-ED0F947C4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6" name="Straight Connector 3375">
                    <a:extLst>
                      <a:ext uri="{FF2B5EF4-FFF2-40B4-BE49-F238E27FC236}">
                        <a16:creationId xmlns:a16="http://schemas.microsoft.com/office/drawing/2014/main" id="{492633AC-8D2B-EB4C-B5B9-EC4F02EC92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263" y="2845642"/>
                    <a:ext cx="119388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7" name="Straight Connector 3376">
                    <a:extLst>
                      <a:ext uri="{FF2B5EF4-FFF2-40B4-BE49-F238E27FC236}">
                        <a16:creationId xmlns:a16="http://schemas.microsoft.com/office/drawing/2014/main" id="{AAEBAAA5-DEEE-1E47-8F55-9897F80095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57" y="293493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2" name="Group 549">
                  <a:extLst>
                    <a:ext uri="{FF2B5EF4-FFF2-40B4-BE49-F238E27FC236}">
                      <a16:creationId xmlns:a16="http://schemas.microsoft.com/office/drawing/2014/main" id="{45402FC6-E73A-0E4C-8FCC-5069D69A9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4" name="Straight Connector 3373">
                    <a:extLst>
                      <a:ext uri="{FF2B5EF4-FFF2-40B4-BE49-F238E27FC236}">
                        <a16:creationId xmlns:a16="http://schemas.microsoft.com/office/drawing/2014/main" id="{2E0ADAC1-0068-6E47-AA87-E2A483B2C6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59" y="284557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5" name="Straight Connector 3374">
                    <a:extLst>
                      <a:ext uri="{FF2B5EF4-FFF2-40B4-BE49-F238E27FC236}">
                        <a16:creationId xmlns:a16="http://schemas.microsoft.com/office/drawing/2014/main" id="{BE18C917-EA3D-D448-A607-30FF8B1359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36" y="293486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3" name="Group 550">
                  <a:extLst>
                    <a:ext uri="{FF2B5EF4-FFF2-40B4-BE49-F238E27FC236}">
                      <a16:creationId xmlns:a16="http://schemas.microsoft.com/office/drawing/2014/main" id="{D1280162-F437-CF40-9A5F-156F78B9B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2" name="Straight Connector 3371">
                    <a:extLst>
                      <a:ext uri="{FF2B5EF4-FFF2-40B4-BE49-F238E27FC236}">
                        <a16:creationId xmlns:a16="http://schemas.microsoft.com/office/drawing/2014/main" id="{D6005E01-F6DF-914A-8B2D-ADE6D28071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38" y="284550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3" name="Straight Connector 3372">
                    <a:extLst>
                      <a:ext uri="{FF2B5EF4-FFF2-40B4-BE49-F238E27FC236}">
                        <a16:creationId xmlns:a16="http://schemas.microsoft.com/office/drawing/2014/main" id="{31EAB65A-2F7F-0248-B1F4-FF8DB1CD01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516" y="293479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4" name="Group 551">
                  <a:extLst>
                    <a:ext uri="{FF2B5EF4-FFF2-40B4-BE49-F238E27FC236}">
                      <a16:creationId xmlns:a16="http://schemas.microsoft.com/office/drawing/2014/main" id="{FCAA898C-F85B-0240-938C-1293717CAA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0" name="Straight Connector 3369">
                    <a:extLst>
                      <a:ext uri="{FF2B5EF4-FFF2-40B4-BE49-F238E27FC236}">
                        <a16:creationId xmlns:a16="http://schemas.microsoft.com/office/drawing/2014/main" id="{BB77411F-1DCD-EE45-B257-13E882616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18" y="2845433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1" name="Straight Connector 3370">
                    <a:extLst>
                      <a:ext uri="{FF2B5EF4-FFF2-40B4-BE49-F238E27FC236}">
                        <a16:creationId xmlns:a16="http://schemas.microsoft.com/office/drawing/2014/main" id="{09CD520E-544B-E045-9059-4B248CDB0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995" y="293472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5" name="Group 552">
                  <a:extLst>
                    <a:ext uri="{FF2B5EF4-FFF2-40B4-BE49-F238E27FC236}">
                      <a16:creationId xmlns:a16="http://schemas.microsoft.com/office/drawing/2014/main" id="{C7F1A1E4-AA78-9B4F-9DC2-04584995C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8" name="Straight Connector 3367">
                    <a:extLst>
                      <a:ext uri="{FF2B5EF4-FFF2-40B4-BE49-F238E27FC236}">
                        <a16:creationId xmlns:a16="http://schemas.microsoft.com/office/drawing/2014/main" id="{6F1AEF17-AAA9-AF48-9D1D-DF46434875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199" y="2845363"/>
                    <a:ext cx="113419" cy="939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9" name="Straight Connector 3368">
                    <a:extLst>
                      <a:ext uri="{FF2B5EF4-FFF2-40B4-BE49-F238E27FC236}">
                        <a16:creationId xmlns:a16="http://schemas.microsoft.com/office/drawing/2014/main" id="{B3EDB850-E3AF-0147-A6F7-DB2A64C8A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477" y="2939355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6" name="Group 555">
                  <a:extLst>
                    <a:ext uri="{FF2B5EF4-FFF2-40B4-BE49-F238E27FC236}">
                      <a16:creationId xmlns:a16="http://schemas.microsoft.com/office/drawing/2014/main" id="{3059A14A-02E8-C745-A50A-52912F694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6" name="Straight Connector 3365">
                    <a:extLst>
                      <a:ext uri="{FF2B5EF4-FFF2-40B4-BE49-F238E27FC236}">
                        <a16:creationId xmlns:a16="http://schemas.microsoft.com/office/drawing/2014/main" id="{2154125E-E29A-4043-A1C5-078E231585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679" y="284216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7" name="Straight Connector 3366">
                    <a:extLst>
                      <a:ext uri="{FF2B5EF4-FFF2-40B4-BE49-F238E27FC236}">
                        <a16:creationId xmlns:a16="http://schemas.microsoft.com/office/drawing/2014/main" id="{748D7666-50DB-7F4A-91C5-780D605F47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972" y="293928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7" name="Group 556">
                  <a:extLst>
                    <a:ext uri="{FF2B5EF4-FFF2-40B4-BE49-F238E27FC236}">
                      <a16:creationId xmlns:a16="http://schemas.microsoft.com/office/drawing/2014/main" id="{07DFFB1F-1985-E740-BDB9-7A6BCA5905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4" name="Straight Connector 3363">
                    <a:extLst>
                      <a:ext uri="{FF2B5EF4-FFF2-40B4-BE49-F238E27FC236}">
                        <a16:creationId xmlns:a16="http://schemas.microsoft.com/office/drawing/2014/main" id="{D4BA752D-BF68-1845-897D-9F1A43BAFC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158" y="284209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5" name="Straight Connector 3364">
                    <a:extLst>
                      <a:ext uri="{FF2B5EF4-FFF2-40B4-BE49-F238E27FC236}">
                        <a16:creationId xmlns:a16="http://schemas.microsoft.com/office/drawing/2014/main" id="{EF430B12-D7C2-694D-9D42-05C1105234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452" y="2939215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8" name="Group 557">
                  <a:extLst>
                    <a:ext uri="{FF2B5EF4-FFF2-40B4-BE49-F238E27FC236}">
                      <a16:creationId xmlns:a16="http://schemas.microsoft.com/office/drawing/2014/main" id="{89F51795-1B9C-5A40-9E45-995F237B9F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2" name="Straight Connector 3361">
                    <a:extLst>
                      <a:ext uri="{FF2B5EF4-FFF2-40B4-BE49-F238E27FC236}">
                        <a16:creationId xmlns:a16="http://schemas.microsoft.com/office/drawing/2014/main" id="{1D2B34F2-2725-4446-A75F-0225F34CE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54" y="2846719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3" name="Straight Connector 3362">
                    <a:extLst>
                      <a:ext uri="{FF2B5EF4-FFF2-40B4-BE49-F238E27FC236}">
                        <a16:creationId xmlns:a16="http://schemas.microsoft.com/office/drawing/2014/main" id="{91FF7A86-67CC-2048-947C-48ACE92AD9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933" y="2939145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9" name="Group 558">
                  <a:extLst>
                    <a:ext uri="{FF2B5EF4-FFF2-40B4-BE49-F238E27FC236}">
                      <a16:creationId xmlns:a16="http://schemas.microsoft.com/office/drawing/2014/main" id="{87AB73FD-F657-3F40-8275-CDF4946BA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0" name="Straight Connector 3359">
                    <a:extLst>
                      <a:ext uri="{FF2B5EF4-FFF2-40B4-BE49-F238E27FC236}">
                        <a16:creationId xmlns:a16="http://schemas.microsoft.com/office/drawing/2014/main" id="{A2B60D24-F077-B548-9994-F9606867AE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133" y="2846650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1" name="Straight Connector 3360">
                    <a:extLst>
                      <a:ext uri="{FF2B5EF4-FFF2-40B4-BE49-F238E27FC236}">
                        <a16:creationId xmlns:a16="http://schemas.microsoft.com/office/drawing/2014/main" id="{62F48030-F277-BF48-8EE1-9DF70BA0FC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413" y="2939076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91980D11-F5DB-3345-A6AC-7943905ED40C}"/>
                  </a:ext>
                </a:extLst>
              </p:cNvPr>
              <p:cNvCxnSpPr/>
              <p:nvPr/>
            </p:nvCxnSpPr>
            <p:spPr bwMode="auto">
              <a:xfrm flipH="1">
                <a:off x="6685171" y="4525377"/>
                <a:ext cx="4763" cy="8556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3" name="Straight Connector 3322">
                <a:extLst>
                  <a:ext uri="{FF2B5EF4-FFF2-40B4-BE49-F238E27FC236}">
                    <a16:creationId xmlns:a16="http://schemas.microsoft.com/office/drawing/2014/main" id="{5B675147-5B92-4C47-8CE6-450937F4F09F}"/>
                  </a:ext>
                </a:extLst>
              </p:cNvPr>
              <p:cNvCxnSpPr/>
              <p:nvPr/>
            </p:nvCxnSpPr>
            <p:spPr bwMode="auto">
              <a:xfrm>
                <a:off x="6632784" y="4706352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4" name="Straight Connector 3323">
                <a:extLst>
                  <a:ext uri="{FF2B5EF4-FFF2-40B4-BE49-F238E27FC236}">
                    <a16:creationId xmlns:a16="http://schemas.microsoft.com/office/drawing/2014/main" id="{04474421-1DFB-EF4D-90B7-E63B1F5DFB3A}"/>
                  </a:ext>
                </a:extLst>
              </p:cNvPr>
              <p:cNvCxnSpPr/>
              <p:nvPr/>
            </p:nvCxnSpPr>
            <p:spPr bwMode="auto">
              <a:xfrm>
                <a:off x="6631196" y="477143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5" name="Straight Connector 3324">
                <a:extLst>
                  <a:ext uri="{FF2B5EF4-FFF2-40B4-BE49-F238E27FC236}">
                    <a16:creationId xmlns:a16="http://schemas.microsoft.com/office/drawing/2014/main" id="{04A14D8C-6922-A349-B252-B22AEDEA68B1}"/>
                  </a:ext>
                </a:extLst>
              </p:cNvPr>
              <p:cNvCxnSpPr/>
              <p:nvPr/>
            </p:nvCxnSpPr>
            <p:spPr bwMode="auto">
              <a:xfrm>
                <a:off x="6631196" y="4849227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6" name="Straight Connector 3325">
                <a:extLst>
                  <a:ext uri="{FF2B5EF4-FFF2-40B4-BE49-F238E27FC236}">
                    <a16:creationId xmlns:a16="http://schemas.microsoft.com/office/drawing/2014/main" id="{36AD0614-F895-E04B-9D07-6E4EBAE3950D}"/>
                  </a:ext>
                </a:extLst>
              </p:cNvPr>
              <p:cNvCxnSpPr/>
              <p:nvPr/>
            </p:nvCxnSpPr>
            <p:spPr bwMode="auto">
              <a:xfrm>
                <a:off x="6629609" y="4914314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7" name="Straight Connector 3326">
                <a:extLst>
                  <a:ext uri="{FF2B5EF4-FFF2-40B4-BE49-F238E27FC236}">
                    <a16:creationId xmlns:a16="http://schemas.microsoft.com/office/drawing/2014/main" id="{480607E6-85E6-E047-9001-3F00815FA2D5}"/>
                  </a:ext>
                </a:extLst>
              </p:cNvPr>
              <p:cNvCxnSpPr/>
              <p:nvPr/>
            </p:nvCxnSpPr>
            <p:spPr bwMode="auto">
              <a:xfrm>
                <a:off x="6628021" y="4976227"/>
                <a:ext cx="603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8" name="Straight Connector 3327">
                <a:extLst>
                  <a:ext uri="{FF2B5EF4-FFF2-40B4-BE49-F238E27FC236}">
                    <a16:creationId xmlns:a16="http://schemas.microsoft.com/office/drawing/2014/main" id="{591C25B2-A87A-3B49-BEEF-634E7014A128}"/>
                  </a:ext>
                </a:extLst>
              </p:cNvPr>
              <p:cNvCxnSpPr/>
              <p:nvPr/>
            </p:nvCxnSpPr>
            <p:spPr bwMode="auto">
              <a:xfrm>
                <a:off x="6628021" y="504448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9" name="Straight Connector 3328">
                <a:extLst>
                  <a:ext uri="{FF2B5EF4-FFF2-40B4-BE49-F238E27FC236}">
                    <a16:creationId xmlns:a16="http://schemas.microsoft.com/office/drawing/2014/main" id="{418547B1-BA2D-9146-9453-210AC0C3C8E7}"/>
                  </a:ext>
                </a:extLst>
              </p:cNvPr>
              <p:cNvCxnSpPr/>
              <p:nvPr/>
            </p:nvCxnSpPr>
            <p:spPr bwMode="auto">
              <a:xfrm>
                <a:off x="6626434" y="511433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05C18505-FA34-2B49-887B-F2B871C713AC}"/>
                  </a:ext>
                </a:extLst>
              </p:cNvPr>
              <p:cNvCxnSpPr/>
              <p:nvPr/>
            </p:nvCxnSpPr>
            <p:spPr bwMode="auto">
              <a:xfrm>
                <a:off x="6629609" y="51841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9010E436-002C-5F48-88F8-3EABE84D0421}"/>
                  </a:ext>
                </a:extLst>
              </p:cNvPr>
              <p:cNvCxnSpPr/>
              <p:nvPr/>
            </p:nvCxnSpPr>
            <p:spPr bwMode="auto">
              <a:xfrm>
                <a:off x="6631196" y="525245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791DA658-7E5E-0F41-8144-281221A3F232}"/>
                  </a:ext>
                </a:extLst>
              </p:cNvPr>
              <p:cNvCxnSpPr/>
              <p:nvPr/>
            </p:nvCxnSpPr>
            <p:spPr bwMode="auto">
              <a:xfrm>
                <a:off x="6631196" y="532230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9B2C8F86-C786-E347-BBD8-C149B322BAD5}"/>
                  </a:ext>
                </a:extLst>
              </p:cNvPr>
              <p:cNvCxnSpPr/>
              <p:nvPr/>
            </p:nvCxnSpPr>
            <p:spPr bwMode="auto">
              <a:xfrm>
                <a:off x="6632784" y="53873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D0BF02A9-3F53-8147-B9DE-16D6F7F2F588}"/>
                  </a:ext>
                </a:extLst>
              </p:cNvPr>
              <p:cNvCxnSpPr/>
              <p:nvPr/>
            </p:nvCxnSpPr>
            <p:spPr bwMode="auto">
              <a:xfrm flipH="1">
                <a:off x="6632784" y="4531727"/>
                <a:ext cx="58737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5" name="Group 3334">
                <a:extLst>
                  <a:ext uri="{FF2B5EF4-FFF2-40B4-BE49-F238E27FC236}">
                    <a16:creationId xmlns:a16="http://schemas.microsoft.com/office/drawing/2014/main" id="{45DFEF37-F897-3243-90F9-F083D136B176}"/>
                  </a:ext>
                </a:extLst>
              </p:cNvPr>
              <p:cNvGrpSpPr/>
              <p:nvPr/>
            </p:nvGrpSpPr>
            <p:grpSpPr>
              <a:xfrm>
                <a:off x="6434171" y="4488570"/>
                <a:ext cx="224203" cy="179034"/>
                <a:chOff x="3668110" y="2448910"/>
                <a:chExt cx="3794234" cy="2165130"/>
              </a:xfrm>
            </p:grpSpPr>
            <p:sp>
              <p:nvSpPr>
                <p:cNvPr id="3336" name="Rectangle 3335">
                  <a:extLst>
                    <a:ext uri="{FF2B5EF4-FFF2-40B4-BE49-F238E27FC236}">
                      <a16:creationId xmlns:a16="http://schemas.microsoft.com/office/drawing/2014/main" id="{FF5E7FE8-4640-174F-80C2-834E3F5BDCE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37" name="Freeform 3336">
                  <a:extLst>
                    <a:ext uri="{FF2B5EF4-FFF2-40B4-BE49-F238E27FC236}">
                      <a16:creationId xmlns:a16="http://schemas.microsoft.com/office/drawing/2014/main" id="{6A90EEE5-D4EA-F847-8276-246CCF7EE54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38" name="Group 3337">
                  <a:extLst>
                    <a:ext uri="{FF2B5EF4-FFF2-40B4-BE49-F238E27FC236}">
                      <a16:creationId xmlns:a16="http://schemas.microsoft.com/office/drawing/2014/main" id="{F5AB0A7C-1873-E24C-BA6E-451D75077E6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339" name="Freeform 3338">
                    <a:extLst>
                      <a:ext uri="{FF2B5EF4-FFF2-40B4-BE49-F238E27FC236}">
                        <a16:creationId xmlns:a16="http://schemas.microsoft.com/office/drawing/2014/main" id="{5E29EBEC-2186-A143-A612-FE945FD4747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0" name="Freeform 3339">
                    <a:extLst>
                      <a:ext uri="{FF2B5EF4-FFF2-40B4-BE49-F238E27FC236}">
                        <a16:creationId xmlns:a16="http://schemas.microsoft.com/office/drawing/2014/main" id="{86A254E9-62EE-B34D-A468-4FB723C3DC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1" name="Freeform 3340">
                    <a:extLst>
                      <a:ext uri="{FF2B5EF4-FFF2-40B4-BE49-F238E27FC236}">
                        <a16:creationId xmlns:a16="http://schemas.microsoft.com/office/drawing/2014/main" id="{5CA4D86B-71BE-884E-98A0-2C705A383C2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2" name="Freeform 3341">
                    <a:extLst>
                      <a:ext uri="{FF2B5EF4-FFF2-40B4-BE49-F238E27FC236}">
                        <a16:creationId xmlns:a16="http://schemas.microsoft.com/office/drawing/2014/main" id="{0BFD3365-03DD-164B-85F7-1DF6342C1A3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A7355139-8F31-BE41-93F5-98E648A9D62E}"/>
                </a:ext>
              </a:extLst>
            </p:cNvPr>
            <p:cNvGrpSpPr/>
            <p:nvPr/>
          </p:nvGrpSpPr>
          <p:grpSpPr>
            <a:xfrm>
              <a:off x="5974431" y="3377682"/>
              <a:ext cx="1055390" cy="275739"/>
              <a:chOff x="5974431" y="3377682"/>
              <a:chExt cx="1055390" cy="275739"/>
            </a:xfrm>
          </p:grpSpPr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83508E59-54AF-8745-88FD-D33603A253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74431" y="34834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E87C89A-266E-C244-9EF6-4252CBBD2CC1}"/>
                  </a:ext>
                </a:extLst>
              </p:cNvPr>
              <p:cNvCxnSpPr>
                <a:cxnSpLocks/>
                <a:stCxn id="3231" idx="8"/>
              </p:cNvCxnSpPr>
              <p:nvPr/>
            </p:nvCxnSpPr>
            <p:spPr bwMode="auto">
              <a:xfrm flipH="1" flipV="1">
                <a:off x="6223247" y="34274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017148AB-5919-6748-84C6-FDFAAEF43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65843" y="33776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A1002AAA-01D7-854C-BA6D-6686D7D8A3B0}"/>
                </a:ext>
              </a:extLst>
            </p:cNvPr>
            <p:cNvGrpSpPr/>
            <p:nvPr/>
          </p:nvGrpSpPr>
          <p:grpSpPr>
            <a:xfrm flipV="1">
              <a:off x="5989981" y="3036336"/>
              <a:ext cx="1055390" cy="275739"/>
              <a:chOff x="6920204" y="3530082"/>
              <a:chExt cx="1055390" cy="275739"/>
            </a:xfrm>
          </p:grpSpPr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57B81437-D923-804A-BF99-D846AE4AD7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920204" y="36358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75E71E8F-C3E9-9647-BF27-A8C1CEC63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69020" y="35798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462544C4-0726-A349-86F1-6EEBA8E648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11616" y="35300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8271B78-C1AC-394E-AEBA-0809B05E180F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76DC27C8-AF68-4B43-8EDF-5F3D8C3A17F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3308" name="Rectangle 3307">
                <a:extLst>
                  <a:ext uri="{FF2B5EF4-FFF2-40B4-BE49-F238E27FC236}">
                    <a16:creationId xmlns:a16="http://schemas.microsoft.com/office/drawing/2014/main" id="{5FDB5E37-77C3-9B48-A0B4-DD4E9869BC5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9" name="Freeform 3308">
                <a:extLst>
                  <a:ext uri="{FF2B5EF4-FFF2-40B4-BE49-F238E27FC236}">
                    <a16:creationId xmlns:a16="http://schemas.microsoft.com/office/drawing/2014/main" id="{D19836E1-6343-A24F-ABD3-0F9E8693317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10" name="Group 3309">
                <a:extLst>
                  <a:ext uri="{FF2B5EF4-FFF2-40B4-BE49-F238E27FC236}">
                    <a16:creationId xmlns:a16="http://schemas.microsoft.com/office/drawing/2014/main" id="{EA390C77-0983-594B-8E97-4502268E7F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11" name="Freeform 3310">
                  <a:extLst>
                    <a:ext uri="{FF2B5EF4-FFF2-40B4-BE49-F238E27FC236}">
                      <a16:creationId xmlns:a16="http://schemas.microsoft.com/office/drawing/2014/main" id="{61471CFC-BD31-2B4B-92D5-E915DA7B13D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2" name="Freeform 3311">
                  <a:extLst>
                    <a:ext uri="{FF2B5EF4-FFF2-40B4-BE49-F238E27FC236}">
                      <a16:creationId xmlns:a16="http://schemas.microsoft.com/office/drawing/2014/main" id="{4599F54D-786D-4A41-B0EE-3235D555560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3" name="Freeform 3312">
                  <a:extLst>
                    <a:ext uri="{FF2B5EF4-FFF2-40B4-BE49-F238E27FC236}">
                      <a16:creationId xmlns:a16="http://schemas.microsoft.com/office/drawing/2014/main" id="{22A648E7-9F42-EB42-97CA-4EDF7FDDB3A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4" name="Freeform 3313">
                  <a:extLst>
                    <a:ext uri="{FF2B5EF4-FFF2-40B4-BE49-F238E27FC236}">
                      <a16:creationId xmlns:a16="http://schemas.microsoft.com/office/drawing/2014/main" id="{842D3447-9757-F64C-A903-5A9D345F437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9AF3B9CA-1F8E-1F46-A287-7D7D801F272A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3301" name="Freeform 3300">
                <a:extLst>
                  <a:ext uri="{FF2B5EF4-FFF2-40B4-BE49-F238E27FC236}">
                    <a16:creationId xmlns:a16="http://schemas.microsoft.com/office/drawing/2014/main" id="{20E73E2A-6CBA-8E4A-93C6-3345DEBB6A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5A424C7A-62FB-7E4B-8470-0B77A3F0C0B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03" name="Group 3302">
                <a:extLst>
                  <a:ext uri="{FF2B5EF4-FFF2-40B4-BE49-F238E27FC236}">
                    <a16:creationId xmlns:a16="http://schemas.microsoft.com/office/drawing/2014/main" id="{4771FCF0-B66A-CD47-BF1A-9F71F05DEA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4" name="Freeform 3303">
                  <a:extLst>
                    <a:ext uri="{FF2B5EF4-FFF2-40B4-BE49-F238E27FC236}">
                      <a16:creationId xmlns:a16="http://schemas.microsoft.com/office/drawing/2014/main" id="{CEBFFCBE-1DEB-A74E-84A7-6584173600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5" name="Freeform 3304">
                  <a:extLst>
                    <a:ext uri="{FF2B5EF4-FFF2-40B4-BE49-F238E27FC236}">
                      <a16:creationId xmlns:a16="http://schemas.microsoft.com/office/drawing/2014/main" id="{FB1C71F6-64CA-C443-9563-3C8800C0E03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6" name="Freeform 3305">
                  <a:extLst>
                    <a:ext uri="{FF2B5EF4-FFF2-40B4-BE49-F238E27FC236}">
                      <a16:creationId xmlns:a16="http://schemas.microsoft.com/office/drawing/2014/main" id="{4B5AC456-D840-EC4A-806B-D299D93409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7" name="Freeform 3306">
                  <a:extLst>
                    <a:ext uri="{FF2B5EF4-FFF2-40B4-BE49-F238E27FC236}">
                      <a16:creationId xmlns:a16="http://schemas.microsoft.com/office/drawing/2014/main" id="{DE9AD6E1-380E-8944-B829-6DAEAF59F8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E29091B4-8E18-1549-9954-DFB326070429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3294" name="Freeform 3293">
                <a:extLst>
                  <a:ext uri="{FF2B5EF4-FFF2-40B4-BE49-F238E27FC236}">
                    <a16:creationId xmlns:a16="http://schemas.microsoft.com/office/drawing/2014/main" id="{4AEC3360-CDEF-DF44-AE82-3348C3CBEF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95" name="Oval 3294">
                <a:extLst>
                  <a:ext uri="{FF2B5EF4-FFF2-40B4-BE49-F238E27FC236}">
                    <a16:creationId xmlns:a16="http://schemas.microsoft.com/office/drawing/2014/main" id="{0B0D1BE4-02EC-6348-98C1-76ABB1EA04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96" name="Group 3295">
                <a:extLst>
                  <a:ext uri="{FF2B5EF4-FFF2-40B4-BE49-F238E27FC236}">
                    <a16:creationId xmlns:a16="http://schemas.microsoft.com/office/drawing/2014/main" id="{5F20A9E4-B7EB-1E45-9C40-A3E6A336C5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97" name="Freeform 3296">
                  <a:extLst>
                    <a:ext uri="{FF2B5EF4-FFF2-40B4-BE49-F238E27FC236}">
                      <a16:creationId xmlns:a16="http://schemas.microsoft.com/office/drawing/2014/main" id="{6430A621-60D6-6346-8C58-5A316C271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8" name="Freeform 3297">
                  <a:extLst>
                    <a:ext uri="{FF2B5EF4-FFF2-40B4-BE49-F238E27FC236}">
                      <a16:creationId xmlns:a16="http://schemas.microsoft.com/office/drawing/2014/main" id="{8021A1C3-49A0-0042-BB4B-B3A6AED9C9A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9" name="Freeform 3298">
                  <a:extLst>
                    <a:ext uri="{FF2B5EF4-FFF2-40B4-BE49-F238E27FC236}">
                      <a16:creationId xmlns:a16="http://schemas.microsoft.com/office/drawing/2014/main" id="{87F4A84F-7DD6-B14E-A93C-481D802ED1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0" name="Freeform 3299">
                  <a:extLst>
                    <a:ext uri="{FF2B5EF4-FFF2-40B4-BE49-F238E27FC236}">
                      <a16:creationId xmlns:a16="http://schemas.microsoft.com/office/drawing/2014/main" id="{1B273B81-0F56-194D-81C0-757A9404D26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3E719BE6-AC18-7848-87DF-D68E493F6CF5}"/>
                </a:ext>
              </a:extLst>
            </p:cNvPr>
            <p:cNvGrpSpPr/>
            <p:nvPr/>
          </p:nvGrpSpPr>
          <p:grpSpPr>
            <a:xfrm>
              <a:off x="6424161" y="3564953"/>
              <a:ext cx="1277531" cy="1928756"/>
              <a:chOff x="6424161" y="3564953"/>
              <a:chExt cx="1277531" cy="1928756"/>
            </a:xfrm>
          </p:grpSpPr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1BF17A45-7824-4244-A389-1E96B891ED7B}"/>
                  </a:ext>
                </a:extLst>
              </p:cNvPr>
              <p:cNvCxnSpPr>
                <a:cxnSpLocks/>
                <a:endCxn id="3339" idx="4"/>
              </p:cNvCxnSpPr>
              <p:nvPr/>
            </p:nvCxnSpPr>
            <p:spPr bwMode="auto">
              <a:xfrm>
                <a:off x="7386846" y="39967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99" name="Group 3098">
                <a:extLst>
                  <a:ext uri="{FF2B5EF4-FFF2-40B4-BE49-F238E27FC236}">
                    <a16:creationId xmlns:a16="http://schemas.microsoft.com/office/drawing/2014/main" id="{7E0D1B7D-AC13-AB42-B74A-5DA5CA98E379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89906" cy="1928756"/>
                <a:chOff x="6424161" y="3564953"/>
                <a:chExt cx="1189906" cy="1928756"/>
              </a:xfrm>
            </p:grpSpPr>
            <p:cxnSp>
              <p:nvCxnSpPr>
                <p:cNvPr id="3100" name="Straight Connector 3099">
                  <a:extLst>
                    <a:ext uri="{FF2B5EF4-FFF2-40B4-BE49-F238E27FC236}">
                      <a16:creationId xmlns:a16="http://schemas.microsoft.com/office/drawing/2014/main" id="{50BFABCF-2BC4-6541-9A14-E38BD8B28B43}"/>
                    </a:ext>
                  </a:extLst>
                </p:cNvPr>
                <p:cNvCxnSpPr>
                  <a:cxnSpLocks/>
                  <a:endCxn id="3253" idx="4"/>
                </p:cNvCxnSpPr>
                <p:nvPr/>
              </p:nvCxnSpPr>
              <p:spPr bwMode="auto">
                <a:xfrm flipH="1">
                  <a:off x="6543673" y="39586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1" name="Straight Connector 3100">
                  <a:extLst>
                    <a:ext uri="{FF2B5EF4-FFF2-40B4-BE49-F238E27FC236}">
                      <a16:creationId xmlns:a16="http://schemas.microsoft.com/office/drawing/2014/main" id="{338A2DE5-0DB8-2149-96D1-768F0A73E0A0}"/>
                    </a:ext>
                  </a:extLst>
                </p:cNvPr>
                <p:cNvCxnSpPr>
                  <a:cxnSpLocks/>
                  <a:endCxn id="3128" idx="9"/>
                </p:cNvCxnSpPr>
                <p:nvPr/>
              </p:nvCxnSpPr>
              <p:spPr bwMode="auto">
                <a:xfrm>
                  <a:off x="7130402" y="39666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2" name="Group 3101">
                  <a:extLst>
                    <a:ext uri="{FF2B5EF4-FFF2-40B4-BE49-F238E27FC236}">
                      <a16:creationId xmlns:a16="http://schemas.microsoft.com/office/drawing/2014/main" id="{B5AA2FFD-4D0C-1C45-B4BB-65B5B713C365}"/>
                    </a:ext>
                  </a:extLst>
                </p:cNvPr>
                <p:cNvGrpSpPr/>
                <p:nvPr/>
              </p:nvGrpSpPr>
              <p:grpSpPr>
                <a:xfrm>
                  <a:off x="6424161" y="3564953"/>
                  <a:ext cx="1155501" cy="1928756"/>
                  <a:chOff x="6424161" y="3564953"/>
                  <a:chExt cx="1155501" cy="1928756"/>
                </a:xfrm>
              </p:grpSpPr>
              <p:cxnSp>
                <p:nvCxnSpPr>
                  <p:cNvPr id="3104" name="Straight Connector 3103">
                    <a:extLst>
                      <a:ext uri="{FF2B5EF4-FFF2-40B4-BE49-F238E27FC236}">
                        <a16:creationId xmlns:a16="http://schemas.microsoft.com/office/drawing/2014/main" id="{E39646C4-F974-9040-BA46-0AA6561DA625}"/>
                      </a:ext>
                    </a:extLst>
                  </p:cNvPr>
                  <p:cNvCxnSpPr>
                    <a:cxnSpLocks/>
                    <a:endCxn id="3190" idx="2"/>
                  </p:cNvCxnSpPr>
                  <p:nvPr/>
                </p:nvCxnSpPr>
                <p:spPr bwMode="auto">
                  <a:xfrm flipH="1">
                    <a:off x="6853320" y="3968164"/>
                    <a:ext cx="264752" cy="58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05" name="Group 3104">
                    <a:extLst>
                      <a:ext uri="{FF2B5EF4-FFF2-40B4-BE49-F238E27FC236}">
                        <a16:creationId xmlns:a16="http://schemas.microsoft.com/office/drawing/2014/main" id="{FE3D406B-626B-284F-8331-30F7F15C689A}"/>
                      </a:ext>
                    </a:extLst>
                  </p:cNvPr>
                  <p:cNvGrpSpPr/>
                  <p:nvPr/>
                </p:nvGrpSpPr>
                <p:grpSpPr>
                  <a:xfrm>
                    <a:off x="6424161" y="4488570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235" name="Group 506">
                      <a:extLst>
                        <a:ext uri="{FF2B5EF4-FFF2-40B4-BE49-F238E27FC236}">
                          <a16:creationId xmlns:a16="http://schemas.microsoft.com/office/drawing/2014/main" id="{588E5E9C-3651-BD4B-B0E5-BB9533A5BD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257" name="Rectangle 3256">
                        <a:extLst>
                          <a:ext uri="{FF2B5EF4-FFF2-40B4-BE49-F238E27FC236}">
                            <a16:creationId xmlns:a16="http://schemas.microsoft.com/office/drawing/2014/main" id="{F4B46785-798F-F343-8EEC-41EDF11B7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258" name="Straight Connector 3257">
                        <a:extLst>
                          <a:ext uri="{FF2B5EF4-FFF2-40B4-BE49-F238E27FC236}">
                            <a16:creationId xmlns:a16="http://schemas.microsoft.com/office/drawing/2014/main" id="{306FC0A9-C4D8-7E40-84B0-0F259D3B19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59" name="Rectangle 3258">
                        <a:extLst>
                          <a:ext uri="{FF2B5EF4-FFF2-40B4-BE49-F238E27FC236}">
                            <a16:creationId xmlns:a16="http://schemas.microsoft.com/office/drawing/2014/main" id="{A127400A-E051-0B4E-8CC6-491973ACD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260" name="Straight Connector 3259">
                        <a:extLst>
                          <a:ext uri="{FF2B5EF4-FFF2-40B4-BE49-F238E27FC236}">
                            <a16:creationId xmlns:a16="http://schemas.microsoft.com/office/drawing/2014/main" id="{56834E32-F541-0B4F-ACF3-68F7B2B33A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61" name="Rectangle 3260">
                        <a:extLst>
                          <a:ext uri="{FF2B5EF4-FFF2-40B4-BE49-F238E27FC236}">
                            <a16:creationId xmlns:a16="http://schemas.microsoft.com/office/drawing/2014/main" id="{3A47930F-E9EB-7A48-8118-153E40D66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62" name="Rectangle 3261">
                        <a:extLst>
                          <a:ext uri="{FF2B5EF4-FFF2-40B4-BE49-F238E27FC236}">
                            <a16:creationId xmlns:a16="http://schemas.microsoft.com/office/drawing/2014/main" id="{F02768C6-C046-5E44-9785-9AFA250AB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263" name="Straight Connector 3262">
                        <a:extLst>
                          <a:ext uri="{FF2B5EF4-FFF2-40B4-BE49-F238E27FC236}">
                            <a16:creationId xmlns:a16="http://schemas.microsoft.com/office/drawing/2014/main" id="{7A777DBC-A17A-CC48-B2A9-4C9684139FE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64" name="Group 544">
                        <a:extLst>
                          <a:ext uri="{FF2B5EF4-FFF2-40B4-BE49-F238E27FC236}">
                            <a16:creationId xmlns:a16="http://schemas.microsoft.com/office/drawing/2014/main" id="{D28DEB64-7AF6-2D4A-9F8C-673AA1D07F8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2" name="Straight Connector 3291">
                          <a:extLst>
                            <a:ext uri="{FF2B5EF4-FFF2-40B4-BE49-F238E27FC236}">
                              <a16:creationId xmlns:a16="http://schemas.microsoft.com/office/drawing/2014/main" id="{D6815D2E-5B19-4348-B501-7B8166F77DD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3" name="Straight Connector 3292">
                          <a:extLst>
                            <a:ext uri="{FF2B5EF4-FFF2-40B4-BE49-F238E27FC236}">
                              <a16:creationId xmlns:a16="http://schemas.microsoft.com/office/drawing/2014/main" id="{07B41E65-9B12-064F-AF5E-E6749A3E64C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5" name="Group 547">
                        <a:extLst>
                          <a:ext uri="{FF2B5EF4-FFF2-40B4-BE49-F238E27FC236}">
                            <a16:creationId xmlns:a16="http://schemas.microsoft.com/office/drawing/2014/main" id="{A92ECF82-0922-804C-B495-16D044A25E4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0" name="Straight Connector 3289">
                          <a:extLst>
                            <a:ext uri="{FF2B5EF4-FFF2-40B4-BE49-F238E27FC236}">
                              <a16:creationId xmlns:a16="http://schemas.microsoft.com/office/drawing/2014/main" id="{15B69940-F97E-994A-8147-B0019AB286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1" name="Straight Connector 3290">
                          <a:extLst>
                            <a:ext uri="{FF2B5EF4-FFF2-40B4-BE49-F238E27FC236}">
                              <a16:creationId xmlns:a16="http://schemas.microsoft.com/office/drawing/2014/main" id="{976C1DD8-4C87-594F-A38A-C893189CF8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6" name="Group 549">
                        <a:extLst>
                          <a:ext uri="{FF2B5EF4-FFF2-40B4-BE49-F238E27FC236}">
                            <a16:creationId xmlns:a16="http://schemas.microsoft.com/office/drawing/2014/main" id="{A0F2E01A-944C-8F44-A276-464AE31BC0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8" name="Straight Connector 3287">
                          <a:extLst>
                            <a:ext uri="{FF2B5EF4-FFF2-40B4-BE49-F238E27FC236}">
                              <a16:creationId xmlns:a16="http://schemas.microsoft.com/office/drawing/2014/main" id="{8296BF98-46DD-3F4E-9EA9-66249CF8FE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9" name="Straight Connector 3288">
                          <a:extLst>
                            <a:ext uri="{FF2B5EF4-FFF2-40B4-BE49-F238E27FC236}">
                              <a16:creationId xmlns:a16="http://schemas.microsoft.com/office/drawing/2014/main" id="{14FA86FD-C868-F74D-9166-A6FA8204D0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7" name="Group 550">
                        <a:extLst>
                          <a:ext uri="{FF2B5EF4-FFF2-40B4-BE49-F238E27FC236}">
                            <a16:creationId xmlns:a16="http://schemas.microsoft.com/office/drawing/2014/main" id="{47988197-2481-114F-98E1-F35E9F59C1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6" name="Straight Connector 3285">
                          <a:extLst>
                            <a:ext uri="{FF2B5EF4-FFF2-40B4-BE49-F238E27FC236}">
                              <a16:creationId xmlns:a16="http://schemas.microsoft.com/office/drawing/2014/main" id="{1DB244B7-9A56-2F47-95AE-C0426FC117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7" name="Straight Connector 3286">
                          <a:extLst>
                            <a:ext uri="{FF2B5EF4-FFF2-40B4-BE49-F238E27FC236}">
                              <a16:creationId xmlns:a16="http://schemas.microsoft.com/office/drawing/2014/main" id="{BA825E01-4314-954D-BAF9-7760AECC345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8" name="Group 551">
                        <a:extLst>
                          <a:ext uri="{FF2B5EF4-FFF2-40B4-BE49-F238E27FC236}">
                            <a16:creationId xmlns:a16="http://schemas.microsoft.com/office/drawing/2014/main" id="{6201DD03-4E8C-0142-900A-A6F4B876415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4" name="Straight Connector 3283">
                          <a:extLst>
                            <a:ext uri="{FF2B5EF4-FFF2-40B4-BE49-F238E27FC236}">
                              <a16:creationId xmlns:a16="http://schemas.microsoft.com/office/drawing/2014/main" id="{41E2E08A-48F8-9148-9ADD-00B8709352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5" name="Straight Connector 3284">
                          <a:extLst>
                            <a:ext uri="{FF2B5EF4-FFF2-40B4-BE49-F238E27FC236}">
                              <a16:creationId xmlns:a16="http://schemas.microsoft.com/office/drawing/2014/main" id="{A7D3C65A-B7AB-D94B-8D7C-741273FD654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9" name="Group 552">
                        <a:extLst>
                          <a:ext uri="{FF2B5EF4-FFF2-40B4-BE49-F238E27FC236}">
                            <a16:creationId xmlns:a16="http://schemas.microsoft.com/office/drawing/2014/main" id="{7B629AF8-F307-B944-B120-9B932C5EF4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2" name="Straight Connector 3281">
                          <a:extLst>
                            <a:ext uri="{FF2B5EF4-FFF2-40B4-BE49-F238E27FC236}">
                              <a16:creationId xmlns:a16="http://schemas.microsoft.com/office/drawing/2014/main" id="{438E9284-560E-F945-8B27-1644C4BFA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3" name="Straight Connector 3282">
                          <a:extLst>
                            <a:ext uri="{FF2B5EF4-FFF2-40B4-BE49-F238E27FC236}">
                              <a16:creationId xmlns:a16="http://schemas.microsoft.com/office/drawing/2014/main" id="{DAABFB3E-79E3-F342-8BB2-275890520D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0" name="Group 555">
                        <a:extLst>
                          <a:ext uri="{FF2B5EF4-FFF2-40B4-BE49-F238E27FC236}">
                            <a16:creationId xmlns:a16="http://schemas.microsoft.com/office/drawing/2014/main" id="{00EFECA2-3D98-1246-8BDA-B23ECA93E68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0" name="Straight Connector 3279">
                          <a:extLst>
                            <a:ext uri="{FF2B5EF4-FFF2-40B4-BE49-F238E27FC236}">
                              <a16:creationId xmlns:a16="http://schemas.microsoft.com/office/drawing/2014/main" id="{BC4697B0-FB5C-E443-941F-2ACF69ECB9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1" name="Straight Connector 3280">
                          <a:extLst>
                            <a:ext uri="{FF2B5EF4-FFF2-40B4-BE49-F238E27FC236}">
                              <a16:creationId xmlns:a16="http://schemas.microsoft.com/office/drawing/2014/main" id="{5F204D20-EF5A-CA4A-88DB-346F3A5AEA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1" name="Group 556">
                        <a:extLst>
                          <a:ext uri="{FF2B5EF4-FFF2-40B4-BE49-F238E27FC236}">
                            <a16:creationId xmlns:a16="http://schemas.microsoft.com/office/drawing/2014/main" id="{45A61ACF-C0D8-424F-97D1-9CE6AE1547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8" name="Straight Connector 3277">
                          <a:extLst>
                            <a:ext uri="{FF2B5EF4-FFF2-40B4-BE49-F238E27FC236}">
                              <a16:creationId xmlns:a16="http://schemas.microsoft.com/office/drawing/2014/main" id="{7BA3E799-8553-F741-AF84-6F5B62949CF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9" name="Straight Connector 3278">
                          <a:extLst>
                            <a:ext uri="{FF2B5EF4-FFF2-40B4-BE49-F238E27FC236}">
                              <a16:creationId xmlns:a16="http://schemas.microsoft.com/office/drawing/2014/main" id="{22C89E70-FA3D-3747-A73F-17ED7C22DF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2" name="Group 557">
                        <a:extLst>
                          <a:ext uri="{FF2B5EF4-FFF2-40B4-BE49-F238E27FC236}">
                            <a16:creationId xmlns:a16="http://schemas.microsoft.com/office/drawing/2014/main" id="{601EB121-8320-DC44-A30D-FF9C57A88DD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6" name="Straight Connector 3275">
                          <a:extLst>
                            <a:ext uri="{FF2B5EF4-FFF2-40B4-BE49-F238E27FC236}">
                              <a16:creationId xmlns:a16="http://schemas.microsoft.com/office/drawing/2014/main" id="{FBB4AA14-2A8A-9D40-B8CE-67849078541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7" name="Straight Connector 3276">
                          <a:extLst>
                            <a:ext uri="{FF2B5EF4-FFF2-40B4-BE49-F238E27FC236}">
                              <a16:creationId xmlns:a16="http://schemas.microsoft.com/office/drawing/2014/main" id="{2B9A03B5-6AC5-674D-974A-1C5E8682630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3" name="Group 558">
                        <a:extLst>
                          <a:ext uri="{FF2B5EF4-FFF2-40B4-BE49-F238E27FC236}">
                            <a16:creationId xmlns:a16="http://schemas.microsoft.com/office/drawing/2014/main" id="{CBB238E4-C653-C649-AE70-01DCD47CF83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4" name="Straight Connector 3273">
                          <a:extLst>
                            <a:ext uri="{FF2B5EF4-FFF2-40B4-BE49-F238E27FC236}">
                              <a16:creationId xmlns:a16="http://schemas.microsoft.com/office/drawing/2014/main" id="{20412929-688F-AA4D-A9BB-510C221C5E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5" name="Straight Connector 3274">
                          <a:extLst>
                            <a:ext uri="{FF2B5EF4-FFF2-40B4-BE49-F238E27FC236}">
                              <a16:creationId xmlns:a16="http://schemas.microsoft.com/office/drawing/2014/main" id="{F4BB6B32-8C54-9E4B-BA22-7B2AF963FB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36" name="Straight Connector 3235">
                      <a:extLst>
                        <a:ext uri="{FF2B5EF4-FFF2-40B4-BE49-F238E27FC236}">
                          <a16:creationId xmlns:a16="http://schemas.microsoft.com/office/drawing/2014/main" id="{2BF6E869-3A83-0743-B15C-DA635297512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7" name="Straight Connector 3236">
                      <a:extLst>
                        <a:ext uri="{FF2B5EF4-FFF2-40B4-BE49-F238E27FC236}">
                          <a16:creationId xmlns:a16="http://schemas.microsoft.com/office/drawing/2014/main" id="{4BC2FA4D-63C4-9E40-B9AF-6BF1595AD8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8" name="Straight Connector 3237">
                      <a:extLst>
                        <a:ext uri="{FF2B5EF4-FFF2-40B4-BE49-F238E27FC236}">
                          <a16:creationId xmlns:a16="http://schemas.microsoft.com/office/drawing/2014/main" id="{A05A0A50-50D2-D940-8FDB-2196342CBA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9" name="Straight Connector 3238">
                      <a:extLst>
                        <a:ext uri="{FF2B5EF4-FFF2-40B4-BE49-F238E27FC236}">
                          <a16:creationId xmlns:a16="http://schemas.microsoft.com/office/drawing/2014/main" id="{6D03C299-AD56-B642-B563-51AA6C8301B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0" name="Straight Connector 3239">
                      <a:extLst>
                        <a:ext uri="{FF2B5EF4-FFF2-40B4-BE49-F238E27FC236}">
                          <a16:creationId xmlns:a16="http://schemas.microsoft.com/office/drawing/2014/main" id="{82463610-6B51-3D4F-9625-3F7C3EF191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1" name="Straight Connector 3240">
                      <a:extLst>
                        <a:ext uri="{FF2B5EF4-FFF2-40B4-BE49-F238E27FC236}">
                          <a16:creationId xmlns:a16="http://schemas.microsoft.com/office/drawing/2014/main" id="{D10BC900-11CB-CF43-88EB-B071CFF18C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2" name="Straight Connector 3241">
                      <a:extLst>
                        <a:ext uri="{FF2B5EF4-FFF2-40B4-BE49-F238E27FC236}">
                          <a16:creationId xmlns:a16="http://schemas.microsoft.com/office/drawing/2014/main" id="{8D9BD8EA-3484-2748-BE16-9BDEBDD8C2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3" name="Straight Connector 3242">
                      <a:extLst>
                        <a:ext uri="{FF2B5EF4-FFF2-40B4-BE49-F238E27FC236}">
                          <a16:creationId xmlns:a16="http://schemas.microsoft.com/office/drawing/2014/main" id="{42A3B93A-CB25-2C4E-94AE-B61BD33B493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4" name="Straight Connector 3243">
                      <a:extLst>
                        <a:ext uri="{FF2B5EF4-FFF2-40B4-BE49-F238E27FC236}">
                          <a16:creationId xmlns:a16="http://schemas.microsoft.com/office/drawing/2014/main" id="{8A1A1701-7D06-5B4E-BC28-992D9AA8AC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5" name="Straight Connector 3244">
                      <a:extLst>
                        <a:ext uri="{FF2B5EF4-FFF2-40B4-BE49-F238E27FC236}">
                          <a16:creationId xmlns:a16="http://schemas.microsoft.com/office/drawing/2014/main" id="{F9AC46DC-04CB-6843-B950-3B8E8887C9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6" name="Straight Connector 3245">
                      <a:extLst>
                        <a:ext uri="{FF2B5EF4-FFF2-40B4-BE49-F238E27FC236}">
                          <a16:creationId xmlns:a16="http://schemas.microsoft.com/office/drawing/2014/main" id="{85D0BBE2-50F2-234D-80EA-530FA435BD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7" name="Straight Connector 3246">
                      <a:extLst>
                        <a:ext uri="{FF2B5EF4-FFF2-40B4-BE49-F238E27FC236}">
                          <a16:creationId xmlns:a16="http://schemas.microsoft.com/office/drawing/2014/main" id="{2F937CC4-B570-9A4C-9A13-53039B13A3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8" name="Straight Connector 3247">
                      <a:extLst>
                        <a:ext uri="{FF2B5EF4-FFF2-40B4-BE49-F238E27FC236}">
                          <a16:creationId xmlns:a16="http://schemas.microsoft.com/office/drawing/2014/main" id="{852BB894-6161-EF4C-8D45-3E26D86B9B3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49" name="Group 3248">
                      <a:extLst>
                        <a:ext uri="{FF2B5EF4-FFF2-40B4-BE49-F238E27FC236}">
                          <a16:creationId xmlns:a16="http://schemas.microsoft.com/office/drawing/2014/main" id="{6DF7E96B-D18C-AE43-B7AB-AEC0DF092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250" name="Rectangle 3249">
                        <a:extLst>
                          <a:ext uri="{FF2B5EF4-FFF2-40B4-BE49-F238E27FC236}">
                            <a16:creationId xmlns:a16="http://schemas.microsoft.com/office/drawing/2014/main" id="{62454A9E-C265-C748-9EBF-6B0456B5D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1" name="Freeform 3250">
                        <a:extLst>
                          <a:ext uri="{FF2B5EF4-FFF2-40B4-BE49-F238E27FC236}">
                            <a16:creationId xmlns:a16="http://schemas.microsoft.com/office/drawing/2014/main" id="{D2DA9485-4502-F249-B876-C7650F239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252" name="Group 3251">
                        <a:extLst>
                          <a:ext uri="{FF2B5EF4-FFF2-40B4-BE49-F238E27FC236}">
                            <a16:creationId xmlns:a16="http://schemas.microsoft.com/office/drawing/2014/main" id="{90263BC8-11CA-1A4D-AC21-4B2D29E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253" name="Freeform 3252">
                          <a:extLst>
                            <a:ext uri="{FF2B5EF4-FFF2-40B4-BE49-F238E27FC236}">
                              <a16:creationId xmlns:a16="http://schemas.microsoft.com/office/drawing/2014/main" id="{3CBEA5A5-7564-8C41-A71E-338A81C61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4" name="Freeform 3253">
                          <a:extLst>
                            <a:ext uri="{FF2B5EF4-FFF2-40B4-BE49-F238E27FC236}">
                              <a16:creationId xmlns:a16="http://schemas.microsoft.com/office/drawing/2014/main" id="{C9B4ECAF-323C-9749-B6A7-F24394542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5" name="Freeform 3254">
                          <a:extLst>
                            <a:ext uri="{FF2B5EF4-FFF2-40B4-BE49-F238E27FC236}">
                              <a16:creationId xmlns:a16="http://schemas.microsoft.com/office/drawing/2014/main" id="{8EC061FE-DC0F-E747-98CB-5CDC3C1C3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6" name="Freeform 3255">
                          <a:extLst>
                            <a:ext uri="{FF2B5EF4-FFF2-40B4-BE49-F238E27FC236}">
                              <a16:creationId xmlns:a16="http://schemas.microsoft.com/office/drawing/2014/main" id="{F6375A38-9E32-924B-B159-40FE98C1C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6" name="Group 3105">
                    <a:extLst>
                      <a:ext uri="{FF2B5EF4-FFF2-40B4-BE49-F238E27FC236}">
                        <a16:creationId xmlns:a16="http://schemas.microsoft.com/office/drawing/2014/main" id="{AAFE09B7-597F-AA44-8572-7C6839219A78}"/>
                      </a:ext>
                    </a:extLst>
                  </p:cNvPr>
                  <p:cNvGrpSpPr/>
                  <p:nvPr/>
                </p:nvGrpSpPr>
                <p:grpSpPr>
                  <a:xfrm>
                    <a:off x="6665262" y="3564953"/>
                    <a:ext cx="914400" cy="479686"/>
                    <a:chOff x="3668110" y="2448910"/>
                    <a:chExt cx="3794234" cy="2165130"/>
                  </a:xfrm>
                </p:grpSpPr>
                <p:sp>
                  <p:nvSpPr>
                    <p:cNvPr id="3228" name="Rectangle 3227">
                      <a:extLst>
                        <a:ext uri="{FF2B5EF4-FFF2-40B4-BE49-F238E27FC236}">
                          <a16:creationId xmlns:a16="http://schemas.microsoft.com/office/drawing/2014/main" id="{4185E0D0-6FA2-F34C-B044-2C04E8A0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9" name="Freeform 3228">
                      <a:extLst>
                        <a:ext uri="{FF2B5EF4-FFF2-40B4-BE49-F238E27FC236}">
                          <a16:creationId xmlns:a16="http://schemas.microsoft.com/office/drawing/2014/main" id="{185BAB32-0E72-F74F-8C62-912F3CFD0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30" name="Group 3229">
                      <a:extLst>
                        <a:ext uri="{FF2B5EF4-FFF2-40B4-BE49-F238E27FC236}">
                          <a16:creationId xmlns:a16="http://schemas.microsoft.com/office/drawing/2014/main" id="{AA2AFF72-4C06-AA48-AD80-36E5C8FE22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231" name="Freeform 3230">
                        <a:extLst>
                          <a:ext uri="{FF2B5EF4-FFF2-40B4-BE49-F238E27FC236}">
                            <a16:creationId xmlns:a16="http://schemas.microsoft.com/office/drawing/2014/main" id="{A6D92FE2-D6D1-A643-8E89-866CEEC05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2" name="Freeform 3231">
                        <a:extLst>
                          <a:ext uri="{FF2B5EF4-FFF2-40B4-BE49-F238E27FC236}">
                            <a16:creationId xmlns:a16="http://schemas.microsoft.com/office/drawing/2014/main" id="{313BF4AE-DBFB-EC43-9CE7-0520BE8D3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3" name="Freeform 3232">
                        <a:extLst>
                          <a:ext uri="{FF2B5EF4-FFF2-40B4-BE49-F238E27FC236}">
                            <a16:creationId xmlns:a16="http://schemas.microsoft.com/office/drawing/2014/main" id="{03D2401A-647B-A640-9DC3-5B8DCBE61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4" name="Freeform 3233">
                        <a:extLst>
                          <a:ext uri="{FF2B5EF4-FFF2-40B4-BE49-F238E27FC236}">
                            <a16:creationId xmlns:a16="http://schemas.microsoft.com/office/drawing/2014/main" id="{634908F1-9807-0745-9854-13A14F632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107" name="Group 3106">
                    <a:extLst>
                      <a:ext uri="{FF2B5EF4-FFF2-40B4-BE49-F238E27FC236}">
                        <a16:creationId xmlns:a16="http://schemas.microsoft.com/office/drawing/2014/main" id="{1CC55465-8599-3245-A5DF-761B19429495}"/>
                      </a:ext>
                    </a:extLst>
                  </p:cNvPr>
                  <p:cNvGrpSpPr/>
                  <p:nvPr/>
                </p:nvGrpSpPr>
                <p:grpSpPr>
                  <a:xfrm>
                    <a:off x="6733411" y="4492542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69" name="Group 506">
                      <a:extLst>
                        <a:ext uri="{FF2B5EF4-FFF2-40B4-BE49-F238E27FC236}">
                          <a16:creationId xmlns:a16="http://schemas.microsoft.com/office/drawing/2014/main" id="{1AE3166E-5F62-E04E-B9E8-F0716BA8FD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91" name="Rectangle 3190">
                        <a:extLst>
                          <a:ext uri="{FF2B5EF4-FFF2-40B4-BE49-F238E27FC236}">
                            <a16:creationId xmlns:a16="http://schemas.microsoft.com/office/drawing/2014/main" id="{FAA6C6A3-11BB-9E4B-A5C8-B96BF914C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92" name="Straight Connector 3191">
                        <a:extLst>
                          <a:ext uri="{FF2B5EF4-FFF2-40B4-BE49-F238E27FC236}">
                            <a16:creationId xmlns:a16="http://schemas.microsoft.com/office/drawing/2014/main" id="{F50C0604-8639-3446-9C5D-369FF1A8D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3" name="Rectangle 3192">
                        <a:extLst>
                          <a:ext uri="{FF2B5EF4-FFF2-40B4-BE49-F238E27FC236}">
                            <a16:creationId xmlns:a16="http://schemas.microsoft.com/office/drawing/2014/main" id="{F29224DB-0F3C-D747-97C1-68FC6B111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94" name="Straight Connector 3193">
                        <a:extLst>
                          <a:ext uri="{FF2B5EF4-FFF2-40B4-BE49-F238E27FC236}">
                            <a16:creationId xmlns:a16="http://schemas.microsoft.com/office/drawing/2014/main" id="{DCEF95AF-7C9C-334F-B708-490940939A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5" name="Rectangle 3194">
                        <a:extLst>
                          <a:ext uri="{FF2B5EF4-FFF2-40B4-BE49-F238E27FC236}">
                            <a16:creationId xmlns:a16="http://schemas.microsoft.com/office/drawing/2014/main" id="{487FF91E-9C03-104D-9C27-7BE7569B5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6" name="Rectangle 3195">
                        <a:extLst>
                          <a:ext uri="{FF2B5EF4-FFF2-40B4-BE49-F238E27FC236}">
                            <a16:creationId xmlns:a16="http://schemas.microsoft.com/office/drawing/2014/main" id="{56FEA108-F1DE-AD4B-B238-EB754589B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97" name="Straight Connector 3196">
                        <a:extLst>
                          <a:ext uri="{FF2B5EF4-FFF2-40B4-BE49-F238E27FC236}">
                            <a16:creationId xmlns:a16="http://schemas.microsoft.com/office/drawing/2014/main" id="{8826F1CD-17C0-BA4B-9A56-30A2754BE8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98" name="Group 544">
                        <a:extLst>
                          <a:ext uri="{FF2B5EF4-FFF2-40B4-BE49-F238E27FC236}">
                            <a16:creationId xmlns:a16="http://schemas.microsoft.com/office/drawing/2014/main" id="{80605BC1-7D27-434D-A423-B565CEADAB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6" name="Straight Connector 3225">
                          <a:extLst>
                            <a:ext uri="{FF2B5EF4-FFF2-40B4-BE49-F238E27FC236}">
                              <a16:creationId xmlns:a16="http://schemas.microsoft.com/office/drawing/2014/main" id="{B8012656-8F5B-E741-B7DB-B6563A85349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7" name="Straight Connector 3226">
                          <a:extLst>
                            <a:ext uri="{FF2B5EF4-FFF2-40B4-BE49-F238E27FC236}">
                              <a16:creationId xmlns:a16="http://schemas.microsoft.com/office/drawing/2014/main" id="{D82194BA-86F7-4845-AF59-3A0F8185FB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99" name="Group 547">
                        <a:extLst>
                          <a:ext uri="{FF2B5EF4-FFF2-40B4-BE49-F238E27FC236}">
                            <a16:creationId xmlns:a16="http://schemas.microsoft.com/office/drawing/2014/main" id="{382D84BA-D0D0-2041-B2EB-537A0054F1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4" name="Straight Connector 3223">
                          <a:extLst>
                            <a:ext uri="{FF2B5EF4-FFF2-40B4-BE49-F238E27FC236}">
                              <a16:creationId xmlns:a16="http://schemas.microsoft.com/office/drawing/2014/main" id="{BF87E193-9C8D-544F-AE72-A4F960D2F7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5" name="Straight Connector 3224">
                          <a:extLst>
                            <a:ext uri="{FF2B5EF4-FFF2-40B4-BE49-F238E27FC236}">
                              <a16:creationId xmlns:a16="http://schemas.microsoft.com/office/drawing/2014/main" id="{2179400C-5468-3A45-9599-3AC5F8713C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0" name="Group 549">
                        <a:extLst>
                          <a:ext uri="{FF2B5EF4-FFF2-40B4-BE49-F238E27FC236}">
                            <a16:creationId xmlns:a16="http://schemas.microsoft.com/office/drawing/2014/main" id="{DC2EC486-BC98-A743-A0B0-E5CC0510F1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2" name="Straight Connector 3221">
                          <a:extLst>
                            <a:ext uri="{FF2B5EF4-FFF2-40B4-BE49-F238E27FC236}">
                              <a16:creationId xmlns:a16="http://schemas.microsoft.com/office/drawing/2014/main" id="{C6D5C375-47FE-104B-ADE3-96C60258871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3" name="Straight Connector 3222">
                          <a:extLst>
                            <a:ext uri="{FF2B5EF4-FFF2-40B4-BE49-F238E27FC236}">
                              <a16:creationId xmlns:a16="http://schemas.microsoft.com/office/drawing/2014/main" id="{71423714-91DF-AA45-A545-EEDCA279B8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1" name="Group 550">
                        <a:extLst>
                          <a:ext uri="{FF2B5EF4-FFF2-40B4-BE49-F238E27FC236}">
                            <a16:creationId xmlns:a16="http://schemas.microsoft.com/office/drawing/2014/main" id="{14A65A86-FE59-FD47-AB45-913BD436DE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0" name="Straight Connector 3219">
                          <a:extLst>
                            <a:ext uri="{FF2B5EF4-FFF2-40B4-BE49-F238E27FC236}">
                              <a16:creationId xmlns:a16="http://schemas.microsoft.com/office/drawing/2014/main" id="{64A1B634-AE99-D143-8DB5-F4239FA6C49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1" name="Straight Connector 3220">
                          <a:extLst>
                            <a:ext uri="{FF2B5EF4-FFF2-40B4-BE49-F238E27FC236}">
                              <a16:creationId xmlns:a16="http://schemas.microsoft.com/office/drawing/2014/main" id="{EFF6990D-C48E-4F44-9C1D-037CF78935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2" name="Group 551">
                        <a:extLst>
                          <a:ext uri="{FF2B5EF4-FFF2-40B4-BE49-F238E27FC236}">
                            <a16:creationId xmlns:a16="http://schemas.microsoft.com/office/drawing/2014/main" id="{9403E12E-C6DF-204D-A7A3-2475164EDA1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8" name="Straight Connector 3217">
                          <a:extLst>
                            <a:ext uri="{FF2B5EF4-FFF2-40B4-BE49-F238E27FC236}">
                              <a16:creationId xmlns:a16="http://schemas.microsoft.com/office/drawing/2014/main" id="{3472CC4B-D784-564B-8DEF-ABF0C0C7B9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9" name="Straight Connector 3218">
                          <a:extLst>
                            <a:ext uri="{FF2B5EF4-FFF2-40B4-BE49-F238E27FC236}">
                              <a16:creationId xmlns:a16="http://schemas.microsoft.com/office/drawing/2014/main" id="{F231B059-7263-4F46-9664-5C1EB88E03F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3" name="Group 552">
                        <a:extLst>
                          <a:ext uri="{FF2B5EF4-FFF2-40B4-BE49-F238E27FC236}">
                            <a16:creationId xmlns:a16="http://schemas.microsoft.com/office/drawing/2014/main" id="{2C746390-A023-EF47-851B-C870CBE465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6" name="Straight Connector 3215">
                          <a:extLst>
                            <a:ext uri="{FF2B5EF4-FFF2-40B4-BE49-F238E27FC236}">
                              <a16:creationId xmlns:a16="http://schemas.microsoft.com/office/drawing/2014/main" id="{9A15837C-1D86-8945-9C08-3D47177D93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7" name="Straight Connector 3216">
                          <a:extLst>
                            <a:ext uri="{FF2B5EF4-FFF2-40B4-BE49-F238E27FC236}">
                              <a16:creationId xmlns:a16="http://schemas.microsoft.com/office/drawing/2014/main" id="{879B598D-61D7-AB41-9CAD-90C540C3F6E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4" name="Group 555">
                        <a:extLst>
                          <a:ext uri="{FF2B5EF4-FFF2-40B4-BE49-F238E27FC236}">
                            <a16:creationId xmlns:a16="http://schemas.microsoft.com/office/drawing/2014/main" id="{715D6BD5-AEE9-0847-86E3-A78CF053F2D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4" name="Straight Connector 3213">
                          <a:extLst>
                            <a:ext uri="{FF2B5EF4-FFF2-40B4-BE49-F238E27FC236}">
                              <a16:creationId xmlns:a16="http://schemas.microsoft.com/office/drawing/2014/main" id="{B48F961D-6057-0F4F-A610-6F28A9F3786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5" name="Straight Connector 3214">
                          <a:extLst>
                            <a:ext uri="{FF2B5EF4-FFF2-40B4-BE49-F238E27FC236}">
                              <a16:creationId xmlns:a16="http://schemas.microsoft.com/office/drawing/2014/main" id="{F8BDA51B-E477-2D42-B481-6092843A92A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5" name="Group 556">
                        <a:extLst>
                          <a:ext uri="{FF2B5EF4-FFF2-40B4-BE49-F238E27FC236}">
                            <a16:creationId xmlns:a16="http://schemas.microsoft.com/office/drawing/2014/main" id="{ABACD622-1B05-834A-A56D-D852705A8DA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2" name="Straight Connector 3211">
                          <a:extLst>
                            <a:ext uri="{FF2B5EF4-FFF2-40B4-BE49-F238E27FC236}">
                              <a16:creationId xmlns:a16="http://schemas.microsoft.com/office/drawing/2014/main" id="{55E27EB3-BDCA-B742-92D4-676ECC9AA0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3" name="Straight Connector 3212">
                          <a:extLst>
                            <a:ext uri="{FF2B5EF4-FFF2-40B4-BE49-F238E27FC236}">
                              <a16:creationId xmlns:a16="http://schemas.microsoft.com/office/drawing/2014/main" id="{C1061B75-D98E-2745-BBF8-EE45EDBBAB7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6" name="Group 557">
                        <a:extLst>
                          <a:ext uri="{FF2B5EF4-FFF2-40B4-BE49-F238E27FC236}">
                            <a16:creationId xmlns:a16="http://schemas.microsoft.com/office/drawing/2014/main" id="{78C5A73F-5063-2845-BB8D-5140F15500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0" name="Straight Connector 3209">
                          <a:extLst>
                            <a:ext uri="{FF2B5EF4-FFF2-40B4-BE49-F238E27FC236}">
                              <a16:creationId xmlns:a16="http://schemas.microsoft.com/office/drawing/2014/main" id="{588E6691-8F13-D94A-AD47-8052E933DA1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1" name="Straight Connector 3210">
                          <a:extLst>
                            <a:ext uri="{FF2B5EF4-FFF2-40B4-BE49-F238E27FC236}">
                              <a16:creationId xmlns:a16="http://schemas.microsoft.com/office/drawing/2014/main" id="{C3A83EDE-CFDF-7D49-9115-EB7ABECB0C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7" name="Group 558">
                        <a:extLst>
                          <a:ext uri="{FF2B5EF4-FFF2-40B4-BE49-F238E27FC236}">
                            <a16:creationId xmlns:a16="http://schemas.microsoft.com/office/drawing/2014/main" id="{FE52A891-7992-EB47-AF6D-ACC0D080D4E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08" name="Straight Connector 3207">
                          <a:extLst>
                            <a:ext uri="{FF2B5EF4-FFF2-40B4-BE49-F238E27FC236}">
                              <a16:creationId xmlns:a16="http://schemas.microsoft.com/office/drawing/2014/main" id="{8FB8B29C-5C93-3F49-BA20-6D3BF067895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9" name="Straight Connector 3208">
                          <a:extLst>
                            <a:ext uri="{FF2B5EF4-FFF2-40B4-BE49-F238E27FC236}">
                              <a16:creationId xmlns:a16="http://schemas.microsoft.com/office/drawing/2014/main" id="{27B3EB98-9555-644B-AA2B-9932C29F25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70" name="Straight Connector 3169">
                      <a:extLst>
                        <a:ext uri="{FF2B5EF4-FFF2-40B4-BE49-F238E27FC236}">
                          <a16:creationId xmlns:a16="http://schemas.microsoft.com/office/drawing/2014/main" id="{C6A449D5-99C3-7043-A4F8-7E8D99665B7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1" name="Straight Connector 3170">
                      <a:extLst>
                        <a:ext uri="{FF2B5EF4-FFF2-40B4-BE49-F238E27FC236}">
                          <a16:creationId xmlns:a16="http://schemas.microsoft.com/office/drawing/2014/main" id="{87398305-0606-644C-AED7-B6BFB7357C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2" name="Straight Connector 3171">
                      <a:extLst>
                        <a:ext uri="{FF2B5EF4-FFF2-40B4-BE49-F238E27FC236}">
                          <a16:creationId xmlns:a16="http://schemas.microsoft.com/office/drawing/2014/main" id="{B2271259-219D-E14D-A6A5-2C92181D45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3" name="Straight Connector 3172">
                      <a:extLst>
                        <a:ext uri="{FF2B5EF4-FFF2-40B4-BE49-F238E27FC236}">
                          <a16:creationId xmlns:a16="http://schemas.microsoft.com/office/drawing/2014/main" id="{BC5D3B15-A7EA-3648-B05D-FA0DD91764F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4" name="Straight Connector 3173">
                      <a:extLst>
                        <a:ext uri="{FF2B5EF4-FFF2-40B4-BE49-F238E27FC236}">
                          <a16:creationId xmlns:a16="http://schemas.microsoft.com/office/drawing/2014/main" id="{CCC208D8-98F7-504F-A485-F09EA842C30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5" name="Straight Connector 3174">
                      <a:extLst>
                        <a:ext uri="{FF2B5EF4-FFF2-40B4-BE49-F238E27FC236}">
                          <a16:creationId xmlns:a16="http://schemas.microsoft.com/office/drawing/2014/main" id="{4A938572-1EA6-674A-918D-A77DB50C13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6" name="Straight Connector 3175">
                      <a:extLst>
                        <a:ext uri="{FF2B5EF4-FFF2-40B4-BE49-F238E27FC236}">
                          <a16:creationId xmlns:a16="http://schemas.microsoft.com/office/drawing/2014/main" id="{C7820144-3B00-614A-BB53-028F08EFE7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7" name="Straight Connector 3176">
                      <a:extLst>
                        <a:ext uri="{FF2B5EF4-FFF2-40B4-BE49-F238E27FC236}">
                          <a16:creationId xmlns:a16="http://schemas.microsoft.com/office/drawing/2014/main" id="{A43BDE80-E26C-FA49-A090-5351777220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8" name="Straight Connector 3177">
                      <a:extLst>
                        <a:ext uri="{FF2B5EF4-FFF2-40B4-BE49-F238E27FC236}">
                          <a16:creationId xmlns:a16="http://schemas.microsoft.com/office/drawing/2014/main" id="{BFF22FBD-162C-3E42-9DAB-30917563C3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9" name="Straight Connector 3178">
                      <a:extLst>
                        <a:ext uri="{FF2B5EF4-FFF2-40B4-BE49-F238E27FC236}">
                          <a16:creationId xmlns:a16="http://schemas.microsoft.com/office/drawing/2014/main" id="{5A8F71D6-86E4-6844-9E2C-58C6003404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0" name="Straight Connector 3179">
                      <a:extLst>
                        <a:ext uri="{FF2B5EF4-FFF2-40B4-BE49-F238E27FC236}">
                          <a16:creationId xmlns:a16="http://schemas.microsoft.com/office/drawing/2014/main" id="{76B88A27-6431-3C47-AC60-A7FDC77002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1" name="Straight Connector 3180">
                      <a:extLst>
                        <a:ext uri="{FF2B5EF4-FFF2-40B4-BE49-F238E27FC236}">
                          <a16:creationId xmlns:a16="http://schemas.microsoft.com/office/drawing/2014/main" id="{FB649DFB-2AD0-FE42-BF68-6266BF1288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Straight Connector 3181">
                      <a:extLst>
                        <a:ext uri="{FF2B5EF4-FFF2-40B4-BE49-F238E27FC236}">
                          <a16:creationId xmlns:a16="http://schemas.microsoft.com/office/drawing/2014/main" id="{1806BB2A-2345-5449-99DE-8694516B40E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83" name="Group 3182">
                      <a:extLst>
                        <a:ext uri="{FF2B5EF4-FFF2-40B4-BE49-F238E27FC236}">
                          <a16:creationId xmlns:a16="http://schemas.microsoft.com/office/drawing/2014/main" id="{E19ED41B-D864-944A-8F4B-E77124A2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84" name="Rectangle 3183">
                        <a:extLst>
                          <a:ext uri="{FF2B5EF4-FFF2-40B4-BE49-F238E27FC236}">
                            <a16:creationId xmlns:a16="http://schemas.microsoft.com/office/drawing/2014/main" id="{636C6D3C-DECC-6E49-9F2A-48163DCD8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5" name="Freeform 3184">
                        <a:extLst>
                          <a:ext uri="{FF2B5EF4-FFF2-40B4-BE49-F238E27FC236}">
                            <a16:creationId xmlns:a16="http://schemas.microsoft.com/office/drawing/2014/main" id="{32CAE1C1-A730-274E-A267-812AE56C4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86" name="Group 3185">
                        <a:extLst>
                          <a:ext uri="{FF2B5EF4-FFF2-40B4-BE49-F238E27FC236}">
                            <a16:creationId xmlns:a16="http://schemas.microsoft.com/office/drawing/2014/main" id="{48365091-0260-EF40-806A-5E306D8DE4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87" name="Freeform 3186">
                          <a:extLst>
                            <a:ext uri="{FF2B5EF4-FFF2-40B4-BE49-F238E27FC236}">
                              <a16:creationId xmlns:a16="http://schemas.microsoft.com/office/drawing/2014/main" id="{E20D843B-CEEF-A845-B2BF-E14AA3BC3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8" name="Freeform 3187">
                          <a:extLst>
                            <a:ext uri="{FF2B5EF4-FFF2-40B4-BE49-F238E27FC236}">
                              <a16:creationId xmlns:a16="http://schemas.microsoft.com/office/drawing/2014/main" id="{7FA9B4FB-1817-EB40-B42C-B97AFA78D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9" name="Freeform 3188">
                          <a:extLst>
                            <a:ext uri="{FF2B5EF4-FFF2-40B4-BE49-F238E27FC236}">
                              <a16:creationId xmlns:a16="http://schemas.microsoft.com/office/drawing/2014/main" id="{632400AC-89E1-6C45-83FD-001FC4319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90" name="Freeform 3189">
                          <a:extLst>
                            <a:ext uri="{FF2B5EF4-FFF2-40B4-BE49-F238E27FC236}">
                              <a16:creationId xmlns:a16="http://schemas.microsoft.com/office/drawing/2014/main" id="{C1331FF9-69BE-8749-98CA-3912CAA1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8" name="Group 3107">
                    <a:extLst>
                      <a:ext uri="{FF2B5EF4-FFF2-40B4-BE49-F238E27FC236}">
                        <a16:creationId xmlns:a16="http://schemas.microsoft.com/office/drawing/2014/main" id="{35444544-B95F-0142-B281-D38D733D8463}"/>
                      </a:ext>
                    </a:extLst>
                  </p:cNvPr>
                  <p:cNvGrpSpPr/>
                  <p:nvPr/>
                </p:nvGrpSpPr>
                <p:grpSpPr>
                  <a:xfrm>
                    <a:off x="7042661" y="4496514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10" name="Group 506">
                      <a:extLst>
                        <a:ext uri="{FF2B5EF4-FFF2-40B4-BE49-F238E27FC236}">
                          <a16:creationId xmlns:a16="http://schemas.microsoft.com/office/drawing/2014/main" id="{358934E8-4751-004A-925B-73164D6EF9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32" name="Rectangle 3131">
                        <a:extLst>
                          <a:ext uri="{FF2B5EF4-FFF2-40B4-BE49-F238E27FC236}">
                            <a16:creationId xmlns:a16="http://schemas.microsoft.com/office/drawing/2014/main" id="{9D372FF4-A547-8F41-8701-401C5DA6D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33" name="Straight Connector 3132">
                        <a:extLst>
                          <a:ext uri="{FF2B5EF4-FFF2-40B4-BE49-F238E27FC236}">
                            <a16:creationId xmlns:a16="http://schemas.microsoft.com/office/drawing/2014/main" id="{D591FAEC-8C3A-0141-843C-198B44BB7A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4" name="Rectangle 3133">
                        <a:extLst>
                          <a:ext uri="{FF2B5EF4-FFF2-40B4-BE49-F238E27FC236}">
                            <a16:creationId xmlns:a16="http://schemas.microsoft.com/office/drawing/2014/main" id="{79FF2312-86B8-D74E-B3F8-2426FD6B5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35" name="Straight Connector 3134">
                        <a:extLst>
                          <a:ext uri="{FF2B5EF4-FFF2-40B4-BE49-F238E27FC236}">
                            <a16:creationId xmlns:a16="http://schemas.microsoft.com/office/drawing/2014/main" id="{DDAA3A85-7AAA-D848-B8E5-4F5A3B4F7B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6" name="Rectangle 3135">
                        <a:extLst>
                          <a:ext uri="{FF2B5EF4-FFF2-40B4-BE49-F238E27FC236}">
                            <a16:creationId xmlns:a16="http://schemas.microsoft.com/office/drawing/2014/main" id="{0B1D241F-F4CA-5143-8EB0-421078A7D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37" name="Rectangle 3136">
                        <a:extLst>
                          <a:ext uri="{FF2B5EF4-FFF2-40B4-BE49-F238E27FC236}">
                            <a16:creationId xmlns:a16="http://schemas.microsoft.com/office/drawing/2014/main" id="{72AC06DB-2331-E644-9708-7C82518A6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38" name="Straight Connector 3137">
                        <a:extLst>
                          <a:ext uri="{FF2B5EF4-FFF2-40B4-BE49-F238E27FC236}">
                            <a16:creationId xmlns:a16="http://schemas.microsoft.com/office/drawing/2014/main" id="{CC0C3D13-A0A8-0C4C-A22E-E4ED66EA6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39" name="Group 544">
                        <a:extLst>
                          <a:ext uri="{FF2B5EF4-FFF2-40B4-BE49-F238E27FC236}">
                            <a16:creationId xmlns:a16="http://schemas.microsoft.com/office/drawing/2014/main" id="{8D8BA66B-AA9D-824E-95B0-162026A00FA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7" name="Straight Connector 3166">
                          <a:extLst>
                            <a:ext uri="{FF2B5EF4-FFF2-40B4-BE49-F238E27FC236}">
                              <a16:creationId xmlns:a16="http://schemas.microsoft.com/office/drawing/2014/main" id="{C02E7273-F8C9-4947-A8DD-075030D9B0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8" name="Straight Connector 3167">
                          <a:extLst>
                            <a:ext uri="{FF2B5EF4-FFF2-40B4-BE49-F238E27FC236}">
                              <a16:creationId xmlns:a16="http://schemas.microsoft.com/office/drawing/2014/main" id="{684D692A-EAC6-C445-B887-1550F4E8FB6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0" name="Group 547">
                        <a:extLst>
                          <a:ext uri="{FF2B5EF4-FFF2-40B4-BE49-F238E27FC236}">
                            <a16:creationId xmlns:a16="http://schemas.microsoft.com/office/drawing/2014/main" id="{279D45EE-4027-174A-845A-0C5FE4491AF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5" name="Straight Connector 3164">
                          <a:extLst>
                            <a:ext uri="{FF2B5EF4-FFF2-40B4-BE49-F238E27FC236}">
                              <a16:creationId xmlns:a16="http://schemas.microsoft.com/office/drawing/2014/main" id="{6011842E-B5F4-4D40-A3A3-C6D2BA0CED8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6" name="Straight Connector 3165">
                          <a:extLst>
                            <a:ext uri="{FF2B5EF4-FFF2-40B4-BE49-F238E27FC236}">
                              <a16:creationId xmlns:a16="http://schemas.microsoft.com/office/drawing/2014/main" id="{A3E46109-01A7-C346-B8DC-3F45382EE69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1" name="Group 549">
                        <a:extLst>
                          <a:ext uri="{FF2B5EF4-FFF2-40B4-BE49-F238E27FC236}">
                            <a16:creationId xmlns:a16="http://schemas.microsoft.com/office/drawing/2014/main" id="{45BC1706-508A-B245-BE6B-87B532A3A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3" name="Straight Connector 3162">
                          <a:extLst>
                            <a:ext uri="{FF2B5EF4-FFF2-40B4-BE49-F238E27FC236}">
                              <a16:creationId xmlns:a16="http://schemas.microsoft.com/office/drawing/2014/main" id="{1B8CAA31-0947-C242-A60E-C3CA4B584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4" name="Straight Connector 3163">
                          <a:extLst>
                            <a:ext uri="{FF2B5EF4-FFF2-40B4-BE49-F238E27FC236}">
                              <a16:creationId xmlns:a16="http://schemas.microsoft.com/office/drawing/2014/main" id="{BBBDF49E-EBF7-EF48-8F9C-9832270091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2" name="Group 550">
                        <a:extLst>
                          <a:ext uri="{FF2B5EF4-FFF2-40B4-BE49-F238E27FC236}">
                            <a16:creationId xmlns:a16="http://schemas.microsoft.com/office/drawing/2014/main" id="{9D512DD7-6069-1F4C-B119-316E85265B7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1" name="Straight Connector 3160">
                          <a:extLst>
                            <a:ext uri="{FF2B5EF4-FFF2-40B4-BE49-F238E27FC236}">
                              <a16:creationId xmlns:a16="http://schemas.microsoft.com/office/drawing/2014/main" id="{4904BD71-BBDC-F447-BA8D-F41384B1EC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2" name="Straight Connector 3161">
                          <a:extLst>
                            <a:ext uri="{FF2B5EF4-FFF2-40B4-BE49-F238E27FC236}">
                              <a16:creationId xmlns:a16="http://schemas.microsoft.com/office/drawing/2014/main" id="{DBD07B7B-C915-5040-BF22-2F808E260E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3" name="Group 551">
                        <a:extLst>
                          <a:ext uri="{FF2B5EF4-FFF2-40B4-BE49-F238E27FC236}">
                            <a16:creationId xmlns:a16="http://schemas.microsoft.com/office/drawing/2014/main" id="{7DF86F74-1ABC-B248-A3F3-53CC92AB0DD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9" name="Straight Connector 3158">
                          <a:extLst>
                            <a:ext uri="{FF2B5EF4-FFF2-40B4-BE49-F238E27FC236}">
                              <a16:creationId xmlns:a16="http://schemas.microsoft.com/office/drawing/2014/main" id="{46BFD12B-66F5-FD4A-A0D1-FB7D132BBE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0" name="Straight Connector 3159">
                          <a:extLst>
                            <a:ext uri="{FF2B5EF4-FFF2-40B4-BE49-F238E27FC236}">
                              <a16:creationId xmlns:a16="http://schemas.microsoft.com/office/drawing/2014/main" id="{489CE656-94CF-1A4F-896F-9DFA206795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4" name="Group 552">
                        <a:extLst>
                          <a:ext uri="{FF2B5EF4-FFF2-40B4-BE49-F238E27FC236}">
                            <a16:creationId xmlns:a16="http://schemas.microsoft.com/office/drawing/2014/main" id="{875F9BDA-E6AC-D142-A172-BF902BBD4F4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7" name="Straight Connector 3156">
                          <a:extLst>
                            <a:ext uri="{FF2B5EF4-FFF2-40B4-BE49-F238E27FC236}">
                              <a16:creationId xmlns:a16="http://schemas.microsoft.com/office/drawing/2014/main" id="{12ED5C0E-A86C-D14D-A908-B908AEF0146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8" name="Straight Connector 3157">
                          <a:extLst>
                            <a:ext uri="{FF2B5EF4-FFF2-40B4-BE49-F238E27FC236}">
                              <a16:creationId xmlns:a16="http://schemas.microsoft.com/office/drawing/2014/main" id="{7D7BE3D1-CA4E-404E-9082-78A518EEF63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5" name="Group 555">
                        <a:extLst>
                          <a:ext uri="{FF2B5EF4-FFF2-40B4-BE49-F238E27FC236}">
                            <a16:creationId xmlns:a16="http://schemas.microsoft.com/office/drawing/2014/main" id="{0D8C8132-AEBF-E746-B8B4-4D27770FF96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5" name="Straight Connector 3154">
                          <a:extLst>
                            <a:ext uri="{FF2B5EF4-FFF2-40B4-BE49-F238E27FC236}">
                              <a16:creationId xmlns:a16="http://schemas.microsoft.com/office/drawing/2014/main" id="{3E65382F-2BFA-4148-9DAA-EA98081A62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6" name="Straight Connector 3155">
                          <a:extLst>
                            <a:ext uri="{FF2B5EF4-FFF2-40B4-BE49-F238E27FC236}">
                              <a16:creationId xmlns:a16="http://schemas.microsoft.com/office/drawing/2014/main" id="{42F8F43B-E53D-D84C-A156-D22C14FF0A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6" name="Group 556">
                        <a:extLst>
                          <a:ext uri="{FF2B5EF4-FFF2-40B4-BE49-F238E27FC236}">
                            <a16:creationId xmlns:a16="http://schemas.microsoft.com/office/drawing/2014/main" id="{3B7B0F60-8548-A541-9366-38089FD626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3" name="Straight Connector 3152">
                          <a:extLst>
                            <a:ext uri="{FF2B5EF4-FFF2-40B4-BE49-F238E27FC236}">
                              <a16:creationId xmlns:a16="http://schemas.microsoft.com/office/drawing/2014/main" id="{1655A32B-718D-EC4F-967C-3E6690F630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4" name="Straight Connector 3153">
                          <a:extLst>
                            <a:ext uri="{FF2B5EF4-FFF2-40B4-BE49-F238E27FC236}">
                              <a16:creationId xmlns:a16="http://schemas.microsoft.com/office/drawing/2014/main" id="{5C778421-D5BD-DF4A-A1F9-79F9B8C541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7" name="Group 557">
                        <a:extLst>
                          <a:ext uri="{FF2B5EF4-FFF2-40B4-BE49-F238E27FC236}">
                            <a16:creationId xmlns:a16="http://schemas.microsoft.com/office/drawing/2014/main" id="{A7DF4D00-80B6-634F-87FF-40CB6C69FFE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1" name="Straight Connector 3150">
                          <a:extLst>
                            <a:ext uri="{FF2B5EF4-FFF2-40B4-BE49-F238E27FC236}">
                              <a16:creationId xmlns:a16="http://schemas.microsoft.com/office/drawing/2014/main" id="{EEAC7DC1-0F67-224D-A098-4376F3CE9C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2" name="Straight Connector 3151">
                          <a:extLst>
                            <a:ext uri="{FF2B5EF4-FFF2-40B4-BE49-F238E27FC236}">
                              <a16:creationId xmlns:a16="http://schemas.microsoft.com/office/drawing/2014/main" id="{9FB8339E-64F5-224E-A427-73E661E6773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8" name="Group 558">
                        <a:extLst>
                          <a:ext uri="{FF2B5EF4-FFF2-40B4-BE49-F238E27FC236}">
                            <a16:creationId xmlns:a16="http://schemas.microsoft.com/office/drawing/2014/main" id="{926FE5E5-802C-7143-918B-5A89CDD2E4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49" name="Straight Connector 3148">
                          <a:extLst>
                            <a:ext uri="{FF2B5EF4-FFF2-40B4-BE49-F238E27FC236}">
                              <a16:creationId xmlns:a16="http://schemas.microsoft.com/office/drawing/2014/main" id="{E18728B7-0B7E-574C-A830-F2FCD78A52C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0" name="Straight Connector 3149">
                          <a:extLst>
                            <a:ext uri="{FF2B5EF4-FFF2-40B4-BE49-F238E27FC236}">
                              <a16:creationId xmlns:a16="http://schemas.microsoft.com/office/drawing/2014/main" id="{92BC16EB-0433-EF4C-AC2D-8518CC1601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11" name="Straight Connector 3110">
                      <a:extLst>
                        <a:ext uri="{FF2B5EF4-FFF2-40B4-BE49-F238E27FC236}">
                          <a16:creationId xmlns:a16="http://schemas.microsoft.com/office/drawing/2014/main" id="{B2B18D63-E74A-C54D-8A6A-79B601ECC2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2" name="Straight Connector 3111">
                      <a:extLst>
                        <a:ext uri="{FF2B5EF4-FFF2-40B4-BE49-F238E27FC236}">
                          <a16:creationId xmlns:a16="http://schemas.microsoft.com/office/drawing/2014/main" id="{5D96C1EC-D040-C346-AC95-B04BD4CD5BA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3" name="Straight Connector 3112">
                      <a:extLst>
                        <a:ext uri="{FF2B5EF4-FFF2-40B4-BE49-F238E27FC236}">
                          <a16:creationId xmlns:a16="http://schemas.microsoft.com/office/drawing/2014/main" id="{E2A7B5AF-B2AD-B24E-A88A-D0F600BAA2B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4" name="Straight Connector 3113">
                      <a:extLst>
                        <a:ext uri="{FF2B5EF4-FFF2-40B4-BE49-F238E27FC236}">
                          <a16:creationId xmlns:a16="http://schemas.microsoft.com/office/drawing/2014/main" id="{1AA66152-CC0E-B243-B92A-6A413AEE7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5" name="Straight Connector 3114">
                      <a:extLst>
                        <a:ext uri="{FF2B5EF4-FFF2-40B4-BE49-F238E27FC236}">
                          <a16:creationId xmlns:a16="http://schemas.microsoft.com/office/drawing/2014/main" id="{8235FEAB-1C04-484D-8E5C-C3B3007E6F6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6" name="Straight Connector 3115">
                      <a:extLst>
                        <a:ext uri="{FF2B5EF4-FFF2-40B4-BE49-F238E27FC236}">
                          <a16:creationId xmlns:a16="http://schemas.microsoft.com/office/drawing/2014/main" id="{24CC75EC-34EA-E843-A47B-579AAA26E22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7" name="Straight Connector 3116">
                      <a:extLst>
                        <a:ext uri="{FF2B5EF4-FFF2-40B4-BE49-F238E27FC236}">
                          <a16:creationId xmlns:a16="http://schemas.microsoft.com/office/drawing/2014/main" id="{1B96616F-7D96-1D4E-B6F7-D5ACB424A7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8" name="Straight Connector 3117">
                      <a:extLst>
                        <a:ext uri="{FF2B5EF4-FFF2-40B4-BE49-F238E27FC236}">
                          <a16:creationId xmlns:a16="http://schemas.microsoft.com/office/drawing/2014/main" id="{6057D788-5072-ED41-AFB0-FFBC1DBED2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9" name="Straight Connector 3118">
                      <a:extLst>
                        <a:ext uri="{FF2B5EF4-FFF2-40B4-BE49-F238E27FC236}">
                          <a16:creationId xmlns:a16="http://schemas.microsoft.com/office/drawing/2014/main" id="{0AF7711E-8ABF-1D48-8046-8B19AF8190B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0" name="Straight Connector 3119">
                      <a:extLst>
                        <a:ext uri="{FF2B5EF4-FFF2-40B4-BE49-F238E27FC236}">
                          <a16:creationId xmlns:a16="http://schemas.microsoft.com/office/drawing/2014/main" id="{F71BE891-1D82-E848-8D77-F4AC37CE5B1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1" name="Straight Connector 3120">
                      <a:extLst>
                        <a:ext uri="{FF2B5EF4-FFF2-40B4-BE49-F238E27FC236}">
                          <a16:creationId xmlns:a16="http://schemas.microsoft.com/office/drawing/2014/main" id="{1FF61957-9D2B-CF45-94F9-99430109DE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2" name="Straight Connector 3121">
                      <a:extLst>
                        <a:ext uri="{FF2B5EF4-FFF2-40B4-BE49-F238E27FC236}">
                          <a16:creationId xmlns:a16="http://schemas.microsoft.com/office/drawing/2014/main" id="{F28064E9-83A4-D14C-B5CA-B3CF4A6B16F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3" name="Straight Connector 3122">
                      <a:extLst>
                        <a:ext uri="{FF2B5EF4-FFF2-40B4-BE49-F238E27FC236}">
                          <a16:creationId xmlns:a16="http://schemas.microsoft.com/office/drawing/2014/main" id="{AB6556A3-918A-B94B-B6FF-FE5B9391728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24" name="Group 3123">
                      <a:extLst>
                        <a:ext uri="{FF2B5EF4-FFF2-40B4-BE49-F238E27FC236}">
                          <a16:creationId xmlns:a16="http://schemas.microsoft.com/office/drawing/2014/main" id="{7903D5A3-B154-FB4C-BAE5-4CA064A55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25" name="Rectangle 3124">
                        <a:extLst>
                          <a:ext uri="{FF2B5EF4-FFF2-40B4-BE49-F238E27FC236}">
                            <a16:creationId xmlns:a16="http://schemas.microsoft.com/office/drawing/2014/main" id="{6890FF95-0850-B640-BA36-B75908EC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6" name="Freeform 3125">
                        <a:extLst>
                          <a:ext uri="{FF2B5EF4-FFF2-40B4-BE49-F238E27FC236}">
                            <a16:creationId xmlns:a16="http://schemas.microsoft.com/office/drawing/2014/main" id="{DD12B263-45D0-6343-AEEA-1B65C7102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27" name="Group 3126">
                        <a:extLst>
                          <a:ext uri="{FF2B5EF4-FFF2-40B4-BE49-F238E27FC236}">
                            <a16:creationId xmlns:a16="http://schemas.microsoft.com/office/drawing/2014/main" id="{EC791D1D-A2D6-A843-B10D-B27843FCBB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28" name="Freeform 3127">
                          <a:extLst>
                            <a:ext uri="{FF2B5EF4-FFF2-40B4-BE49-F238E27FC236}">
                              <a16:creationId xmlns:a16="http://schemas.microsoft.com/office/drawing/2014/main" id="{B375F6D4-3F21-204B-8478-119DC24CB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29" name="Freeform 3128">
                          <a:extLst>
                            <a:ext uri="{FF2B5EF4-FFF2-40B4-BE49-F238E27FC236}">
                              <a16:creationId xmlns:a16="http://schemas.microsoft.com/office/drawing/2014/main" id="{336E114E-5206-9441-92A3-58BADADFBC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0" name="Freeform 3129">
                          <a:extLst>
                            <a:ext uri="{FF2B5EF4-FFF2-40B4-BE49-F238E27FC236}">
                              <a16:creationId xmlns:a16="http://schemas.microsoft.com/office/drawing/2014/main" id="{546CFBCA-F880-BA47-AEAB-90E707A136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1" name="Freeform 3130">
                          <a:extLst>
                            <a:ext uri="{FF2B5EF4-FFF2-40B4-BE49-F238E27FC236}">
                              <a16:creationId xmlns:a16="http://schemas.microsoft.com/office/drawing/2014/main" id="{E6924584-24D3-CA45-90F8-00CAABDABB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09" name="TextBox 3108">
                    <a:extLst>
                      <a:ext uri="{FF2B5EF4-FFF2-40B4-BE49-F238E27FC236}">
                        <a16:creationId xmlns:a16="http://schemas.microsoft.com/office/drawing/2014/main" id="{A2673FF9-D4DA-B54A-B67D-536A8F3A81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5036" y="4021359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…</a:t>
                    </a:r>
                  </a:p>
                </p:txBody>
              </p:sp>
            </p:grpSp>
            <p:sp>
              <p:nvSpPr>
                <p:cNvPr id="3103" name="TextBox 3102">
                  <a:extLst>
                    <a:ext uri="{FF2B5EF4-FFF2-40B4-BE49-F238E27FC236}">
                      <a16:creationId xmlns:a16="http://schemas.microsoft.com/office/drawing/2014/main" id="{0CA47F2A-4B4B-9241-9A6A-1D3EC98E9359}"/>
                    </a:ext>
                  </a:extLst>
                </p:cNvPr>
                <p:cNvSpPr txBox="1"/>
                <p:nvPr/>
              </p:nvSpPr>
              <p:spPr>
                <a:xfrm>
                  <a:off x="7270703" y="48278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0AAE6749-1F27-E141-A463-E4C3C5B4B453}"/>
                </a:ext>
              </a:extLst>
            </p:cNvPr>
            <p:cNvGrpSpPr/>
            <p:nvPr/>
          </p:nvGrpSpPr>
          <p:grpSpPr>
            <a:xfrm>
              <a:off x="1017496" y="2600174"/>
              <a:ext cx="4405604" cy="990932"/>
              <a:chOff x="788896" y="6230880"/>
              <a:chExt cx="4405604" cy="990932"/>
            </a:xfrm>
          </p:grpSpPr>
          <p:grpSp>
            <p:nvGrpSpPr>
              <p:cNvPr id="3058" name="Group 3057">
                <a:extLst>
                  <a:ext uri="{FF2B5EF4-FFF2-40B4-BE49-F238E27FC236}">
                    <a16:creationId xmlns:a16="http://schemas.microsoft.com/office/drawing/2014/main" id="{00D5664A-A1F0-A949-A8CA-655401E4D4CB}"/>
                  </a:ext>
                </a:extLst>
              </p:cNvPr>
              <p:cNvGrpSpPr/>
              <p:nvPr/>
            </p:nvGrpSpPr>
            <p:grpSpPr>
              <a:xfrm>
                <a:off x="1244508" y="6689164"/>
                <a:ext cx="3949992" cy="532648"/>
                <a:chOff x="1432767" y="3085352"/>
                <a:chExt cx="3949992" cy="532648"/>
              </a:xfrm>
            </p:grpSpPr>
            <p:cxnSp>
              <p:nvCxnSpPr>
                <p:cNvPr id="3083" name="Straight Connector 3082">
                  <a:extLst>
                    <a:ext uri="{FF2B5EF4-FFF2-40B4-BE49-F238E27FC236}">
                      <a16:creationId xmlns:a16="http://schemas.microsoft.com/office/drawing/2014/main" id="{175D2943-8C53-B846-A1FB-8D093DB37E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264355" y="3086100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4" name="Straight Connector 3083">
                  <a:extLst>
                    <a:ext uri="{FF2B5EF4-FFF2-40B4-BE49-F238E27FC236}">
                      <a16:creationId xmlns:a16="http://schemas.microsoft.com/office/drawing/2014/main" id="{E1669996-7B56-F74E-875E-35BCD5F4FFBF}"/>
                    </a:ext>
                  </a:extLst>
                </p:cNvPr>
                <p:cNvCxnSpPr/>
                <p:nvPr/>
              </p:nvCxnSpPr>
              <p:spPr bwMode="auto">
                <a:xfrm flipH="1">
                  <a:off x="1432767" y="3085352"/>
                  <a:ext cx="1588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5" name="Straight Connector 3084">
                  <a:extLst>
                    <a:ext uri="{FF2B5EF4-FFF2-40B4-BE49-F238E27FC236}">
                      <a16:creationId xmlns:a16="http://schemas.microsoft.com/office/drawing/2014/main" id="{335C4751-6134-4445-9E05-74D8E7B3B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3010952" y="3094877"/>
                  <a:ext cx="0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6" name="Straight Connector 3085">
                  <a:extLst>
                    <a:ext uri="{FF2B5EF4-FFF2-40B4-BE49-F238E27FC236}">
                      <a16:creationId xmlns:a16="http://schemas.microsoft.com/office/drawing/2014/main" id="{8D139D2E-1302-7546-B462-A18F974358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88152" y="3086100"/>
                  <a:ext cx="1587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7" name="Straight Connector 3086">
                  <a:extLst>
                    <a:ext uri="{FF2B5EF4-FFF2-40B4-BE49-F238E27FC236}">
                      <a16:creationId xmlns:a16="http://schemas.microsoft.com/office/drawing/2014/main" id="{2FFC66DB-3A85-8B4A-9B1C-1731B6A99D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502755" y="3091702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8" name="Straight Connector 3087">
                  <a:extLst>
                    <a:ext uri="{FF2B5EF4-FFF2-40B4-BE49-F238E27FC236}">
                      <a16:creationId xmlns:a16="http://schemas.microsoft.com/office/drawing/2014/main" id="{6E69E744-CB08-3B4A-8FCA-762DD1B58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50155" y="3091702"/>
                  <a:ext cx="1417185" cy="5262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9" name="Straight Connector 3088">
                  <a:extLst>
                    <a:ext uri="{FF2B5EF4-FFF2-40B4-BE49-F238E27FC236}">
                      <a16:creationId xmlns:a16="http://schemas.microsoft.com/office/drawing/2014/main" id="{914D49B1-78BD-974C-929D-9FC4209A924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780206" y="3340359"/>
                  <a:ext cx="565231" cy="25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0" name="Straight Connector 3089">
                  <a:extLst>
                    <a:ext uri="{FF2B5EF4-FFF2-40B4-BE49-F238E27FC236}">
                      <a16:creationId xmlns:a16="http://schemas.microsoft.com/office/drawing/2014/main" id="{95EC5C6D-551C-4E4D-9005-48004A15BD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32664" y="3086100"/>
                  <a:ext cx="2609091" cy="4731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1" name="Straight Connector 3090">
                  <a:extLst>
                    <a:ext uri="{FF2B5EF4-FFF2-40B4-BE49-F238E27FC236}">
                      <a16:creationId xmlns:a16="http://schemas.microsoft.com/office/drawing/2014/main" id="{A8B61312-24A5-024A-A25D-9EFB96E317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230270" y="3253273"/>
                  <a:ext cx="2052963" cy="334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2" name="Straight Connector 3091">
                  <a:extLst>
                    <a:ext uri="{FF2B5EF4-FFF2-40B4-BE49-F238E27FC236}">
                      <a16:creationId xmlns:a16="http://schemas.microsoft.com/office/drawing/2014/main" id="{9572A0D5-D9AB-0744-A8D3-12C2CD41D5A3}"/>
                    </a:ext>
                  </a:extLst>
                </p:cNvPr>
                <p:cNvCxnSpPr>
                  <a:cxnSpLocks/>
                  <a:endCxn id="1226" idx="3"/>
                </p:cNvCxnSpPr>
                <p:nvPr/>
              </p:nvCxnSpPr>
              <p:spPr bwMode="auto">
                <a:xfrm flipH="1">
                  <a:off x="1802901" y="3147527"/>
                  <a:ext cx="3530096" cy="4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3" name="Straight Connector 3092">
                  <a:extLst>
                    <a:ext uri="{FF2B5EF4-FFF2-40B4-BE49-F238E27FC236}">
                      <a16:creationId xmlns:a16="http://schemas.microsoft.com/office/drawing/2014/main" id="{9D6AE407-46DB-C54E-9BE2-22612E83F80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444739" y="3093289"/>
                  <a:ext cx="1552575" cy="517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4" name="Straight Connector 3093">
                  <a:extLst>
                    <a:ext uri="{FF2B5EF4-FFF2-40B4-BE49-F238E27FC236}">
                      <a16:creationId xmlns:a16="http://schemas.microsoft.com/office/drawing/2014/main" id="{26B54E90-78AC-0940-ABE4-C07F7CD72499}"/>
                    </a:ext>
                  </a:extLst>
                </p:cNvPr>
                <p:cNvCxnSpPr/>
                <p:nvPr/>
              </p:nvCxnSpPr>
              <p:spPr bwMode="auto">
                <a:xfrm>
                  <a:off x="1585177" y="3086100"/>
                  <a:ext cx="3014662" cy="5254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5" name="Straight Connector 3094">
                  <a:extLst>
                    <a:ext uri="{FF2B5EF4-FFF2-40B4-BE49-F238E27FC236}">
                      <a16:creationId xmlns:a16="http://schemas.microsoft.com/office/drawing/2014/main" id="{BB355839-A2DA-7542-A1F0-8B638010C0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50240" y="3086100"/>
                  <a:ext cx="3682756" cy="4844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6" name="Straight Connector 3095">
                  <a:extLst>
                    <a:ext uri="{FF2B5EF4-FFF2-40B4-BE49-F238E27FC236}">
                      <a16:creationId xmlns:a16="http://schemas.microsoft.com/office/drawing/2014/main" id="{AFF83015-517B-0142-B53B-7B31247298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665026" y="3086101"/>
                  <a:ext cx="674190" cy="2044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7" name="Straight Connector 3096">
                  <a:extLst>
                    <a:ext uri="{FF2B5EF4-FFF2-40B4-BE49-F238E27FC236}">
                      <a16:creationId xmlns:a16="http://schemas.microsoft.com/office/drawing/2014/main" id="{4F8B8893-E4D1-1840-8A4B-BE3FD3DCBA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419946" y="3086100"/>
                  <a:ext cx="1962813" cy="3662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9" name="Group 3058">
                <a:extLst>
                  <a:ext uri="{FF2B5EF4-FFF2-40B4-BE49-F238E27FC236}">
                    <a16:creationId xmlns:a16="http://schemas.microsoft.com/office/drawing/2014/main" id="{3140D7AC-6ED1-9A44-BA2E-47D7D7C6E0C8}"/>
                  </a:ext>
                </a:extLst>
              </p:cNvPr>
              <p:cNvGrpSpPr/>
              <p:nvPr/>
            </p:nvGrpSpPr>
            <p:grpSpPr>
              <a:xfrm>
                <a:off x="788896" y="6230951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76" name="Rectangle 3075">
                  <a:extLst>
                    <a:ext uri="{FF2B5EF4-FFF2-40B4-BE49-F238E27FC236}">
                      <a16:creationId xmlns:a16="http://schemas.microsoft.com/office/drawing/2014/main" id="{65F2DD55-41FC-F14A-AD4D-2F8C30E94131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7" name="Freeform 3076">
                  <a:extLst>
                    <a:ext uri="{FF2B5EF4-FFF2-40B4-BE49-F238E27FC236}">
                      <a16:creationId xmlns:a16="http://schemas.microsoft.com/office/drawing/2014/main" id="{D0E35A57-DF1E-AA49-984F-36CCA7C9EEB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8" name="Group 3077">
                  <a:extLst>
                    <a:ext uri="{FF2B5EF4-FFF2-40B4-BE49-F238E27FC236}">
                      <a16:creationId xmlns:a16="http://schemas.microsoft.com/office/drawing/2014/main" id="{B529F89C-3BA9-AE40-A981-7B14BC160CC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9" name="Freeform 3078">
                    <a:extLst>
                      <a:ext uri="{FF2B5EF4-FFF2-40B4-BE49-F238E27FC236}">
                        <a16:creationId xmlns:a16="http://schemas.microsoft.com/office/drawing/2014/main" id="{F2874D99-BA7D-844E-9F8D-094E4757A8CE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0" name="Freeform 3079">
                    <a:extLst>
                      <a:ext uri="{FF2B5EF4-FFF2-40B4-BE49-F238E27FC236}">
                        <a16:creationId xmlns:a16="http://schemas.microsoft.com/office/drawing/2014/main" id="{7C73F02C-1F19-154A-9E93-AE6CED05F6F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1" name="Freeform 3080">
                    <a:extLst>
                      <a:ext uri="{FF2B5EF4-FFF2-40B4-BE49-F238E27FC236}">
                        <a16:creationId xmlns:a16="http://schemas.microsoft.com/office/drawing/2014/main" id="{D8E386A9-FF6E-BF45-8B50-812AE75B52D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2" name="Freeform 3081">
                    <a:extLst>
                      <a:ext uri="{FF2B5EF4-FFF2-40B4-BE49-F238E27FC236}">
                        <a16:creationId xmlns:a16="http://schemas.microsoft.com/office/drawing/2014/main" id="{74DDB5D4-4E2B-FB45-9880-D20DB776284E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0" name="Group 3059">
                <a:extLst>
                  <a:ext uri="{FF2B5EF4-FFF2-40B4-BE49-F238E27FC236}">
                    <a16:creationId xmlns:a16="http://schemas.microsoft.com/office/drawing/2014/main" id="{BC869BBF-206C-7241-AFC1-DE22F47AB04D}"/>
                  </a:ext>
                </a:extLst>
              </p:cNvPr>
              <p:cNvGrpSpPr/>
              <p:nvPr/>
            </p:nvGrpSpPr>
            <p:grpSpPr>
              <a:xfrm>
                <a:off x="2375579" y="62308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9" name="Rectangle 3068">
                  <a:extLst>
                    <a:ext uri="{FF2B5EF4-FFF2-40B4-BE49-F238E27FC236}">
                      <a16:creationId xmlns:a16="http://schemas.microsoft.com/office/drawing/2014/main" id="{1FF3ED74-7BF9-E24B-9C34-9A401E0C926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0" name="Freeform 3069">
                  <a:extLst>
                    <a:ext uri="{FF2B5EF4-FFF2-40B4-BE49-F238E27FC236}">
                      <a16:creationId xmlns:a16="http://schemas.microsoft.com/office/drawing/2014/main" id="{CA370EC7-DF7B-5D46-9712-C639D9F18EA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1" name="Group 3070">
                  <a:extLst>
                    <a:ext uri="{FF2B5EF4-FFF2-40B4-BE49-F238E27FC236}">
                      <a16:creationId xmlns:a16="http://schemas.microsoft.com/office/drawing/2014/main" id="{43967748-D0EB-564E-897F-87E5AD4F65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2" name="Freeform 3071">
                    <a:extLst>
                      <a:ext uri="{FF2B5EF4-FFF2-40B4-BE49-F238E27FC236}">
                        <a16:creationId xmlns:a16="http://schemas.microsoft.com/office/drawing/2014/main" id="{E57B1EC7-422F-9046-9D22-45CDFEDD0F1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3" name="Freeform 3072">
                    <a:extLst>
                      <a:ext uri="{FF2B5EF4-FFF2-40B4-BE49-F238E27FC236}">
                        <a16:creationId xmlns:a16="http://schemas.microsoft.com/office/drawing/2014/main" id="{AF284FE1-A58B-054C-BBE1-92A07DA5ECF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4" name="Freeform 3073">
                    <a:extLst>
                      <a:ext uri="{FF2B5EF4-FFF2-40B4-BE49-F238E27FC236}">
                        <a16:creationId xmlns:a16="http://schemas.microsoft.com/office/drawing/2014/main" id="{1E52E4D8-2A67-E640-A1C7-6CAF143C6C6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5" name="Freeform 3074">
                    <a:extLst>
                      <a:ext uri="{FF2B5EF4-FFF2-40B4-BE49-F238E27FC236}">
                        <a16:creationId xmlns:a16="http://schemas.microsoft.com/office/drawing/2014/main" id="{2E0C6C21-6B28-8149-9731-AD90D608056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1" name="Group 3060">
                <a:extLst>
                  <a:ext uri="{FF2B5EF4-FFF2-40B4-BE49-F238E27FC236}">
                    <a16:creationId xmlns:a16="http://schemas.microsoft.com/office/drawing/2014/main" id="{0D9A2DC1-E2A0-8B49-BC65-EF590531893F}"/>
                  </a:ext>
                </a:extLst>
              </p:cNvPr>
              <p:cNvGrpSpPr/>
              <p:nvPr/>
            </p:nvGrpSpPr>
            <p:grpSpPr>
              <a:xfrm>
                <a:off x="3946379" y="62356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2" name="Rectangle 3061">
                  <a:extLst>
                    <a:ext uri="{FF2B5EF4-FFF2-40B4-BE49-F238E27FC236}">
                      <a16:creationId xmlns:a16="http://schemas.microsoft.com/office/drawing/2014/main" id="{8100B0E3-4A8F-8D4A-BB09-B32AAB92255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3" name="Freeform 3062">
                  <a:extLst>
                    <a:ext uri="{FF2B5EF4-FFF2-40B4-BE49-F238E27FC236}">
                      <a16:creationId xmlns:a16="http://schemas.microsoft.com/office/drawing/2014/main" id="{A276F674-6C35-8646-A79B-54F9E67744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64" name="Group 3063">
                  <a:extLst>
                    <a:ext uri="{FF2B5EF4-FFF2-40B4-BE49-F238E27FC236}">
                      <a16:creationId xmlns:a16="http://schemas.microsoft.com/office/drawing/2014/main" id="{E6253800-7E5E-9F4B-9A9D-D7244313B51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65" name="Freeform 3064">
                    <a:extLst>
                      <a:ext uri="{FF2B5EF4-FFF2-40B4-BE49-F238E27FC236}">
                        <a16:creationId xmlns:a16="http://schemas.microsoft.com/office/drawing/2014/main" id="{C2A612AD-111A-5648-83E5-8CA5A6B94D1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6" name="Freeform 3065">
                    <a:extLst>
                      <a:ext uri="{FF2B5EF4-FFF2-40B4-BE49-F238E27FC236}">
                        <a16:creationId xmlns:a16="http://schemas.microsoft.com/office/drawing/2014/main" id="{C50DA183-5602-D647-8B32-32B479DCFD7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7" name="Freeform 3066">
                    <a:extLst>
                      <a:ext uri="{FF2B5EF4-FFF2-40B4-BE49-F238E27FC236}">
                        <a16:creationId xmlns:a16="http://schemas.microsoft.com/office/drawing/2014/main" id="{D5DBDF11-F674-0C41-9DB5-D19B01C5199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8" name="Freeform 3067">
                    <a:extLst>
                      <a:ext uri="{FF2B5EF4-FFF2-40B4-BE49-F238E27FC236}">
                        <a16:creationId xmlns:a16="http://schemas.microsoft.com/office/drawing/2014/main" id="{3BA9A9C9-984A-7548-AE42-9CCCC2740FA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346BDE69-7F29-2B4E-A42B-FE248DD7BE9F}"/>
                </a:ext>
              </a:extLst>
            </p:cNvPr>
            <p:cNvGrpSpPr/>
            <p:nvPr/>
          </p:nvGrpSpPr>
          <p:grpSpPr>
            <a:xfrm>
              <a:off x="628478" y="3550503"/>
              <a:ext cx="4630262" cy="1935897"/>
              <a:chOff x="628478" y="3550503"/>
              <a:chExt cx="4630262" cy="1935897"/>
            </a:xfrm>
          </p:grpSpPr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AE4C8752-0416-094C-AB14-9A70730BB9B6}"/>
                  </a:ext>
                </a:extLst>
              </p:cNvPr>
              <p:cNvGrpSpPr/>
              <p:nvPr/>
            </p:nvGrpSpPr>
            <p:grpSpPr>
              <a:xfrm>
                <a:off x="3833361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id="{6CE2CD44-56F5-EB47-8DBA-51572A017262}"/>
                    </a:ext>
                  </a:extLst>
                </p:cNvPr>
                <p:cNvCxnSpPr>
                  <a:cxnSpLocks/>
                  <a:endCxn id="2057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id="{CAC8DDA9-C46C-A144-98D2-B0DEEB6C60BB}"/>
                    </a:ext>
                  </a:extLst>
                </p:cNvPr>
                <p:cNvCxnSpPr>
                  <a:cxnSpLocks/>
                  <a:endCxn id="1925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6" name="Straight Connector 1765">
                  <a:extLst>
                    <a:ext uri="{FF2B5EF4-FFF2-40B4-BE49-F238E27FC236}">
                      <a16:creationId xmlns:a16="http://schemas.microsoft.com/office/drawing/2014/main" id="{06BF78A7-92CA-CA4B-B530-84C44A946FAA}"/>
                    </a:ext>
                  </a:extLst>
                </p:cNvPr>
                <p:cNvCxnSpPr>
                  <a:cxnSpLocks/>
                  <a:endCxn id="180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C33CC71B-DA15-CC44-A816-9958BCB69FE8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63" name="Group 506">
                    <a:extLst>
                      <a:ext uri="{FF2B5EF4-FFF2-40B4-BE49-F238E27FC236}">
                        <a16:creationId xmlns:a16="http://schemas.microsoft.com/office/drawing/2014/main" id="{820A6A31-F680-674D-B607-DA059CA36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id="{7B843721-7103-9047-8090-C9421869B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63" name="Straight Connector 2062">
                      <a:extLst>
                        <a:ext uri="{FF2B5EF4-FFF2-40B4-BE49-F238E27FC236}">
                          <a16:creationId xmlns:a16="http://schemas.microsoft.com/office/drawing/2014/main" id="{F11CCD3B-B19B-8C47-BD9B-A2B615BD1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id="{57E60E1C-7481-A144-A8A6-49FAE749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65" name="Straight Connector 2064">
                      <a:extLst>
                        <a:ext uri="{FF2B5EF4-FFF2-40B4-BE49-F238E27FC236}">
                          <a16:creationId xmlns:a16="http://schemas.microsoft.com/office/drawing/2014/main" id="{B9D1F255-593F-4C43-8188-76938676B5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id="{40D25914-A8B6-8248-ADE2-0199CFF6E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id="{C32FA55A-2BA5-AD48-B541-59B075A0D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77" name="Straight Connector 2076">
                      <a:extLst>
                        <a:ext uri="{FF2B5EF4-FFF2-40B4-BE49-F238E27FC236}">
                          <a16:creationId xmlns:a16="http://schemas.microsoft.com/office/drawing/2014/main" id="{214F1904-38BE-5848-ADAB-8EB6B2D48D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78" name="Group 544">
                      <a:extLst>
                        <a:ext uri="{FF2B5EF4-FFF2-40B4-BE49-F238E27FC236}">
                          <a16:creationId xmlns:a16="http://schemas.microsoft.com/office/drawing/2014/main" id="{A155F33F-D4F8-A344-A6A0-030C340486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6" name="Straight Connector 3055">
                        <a:extLst>
                          <a:ext uri="{FF2B5EF4-FFF2-40B4-BE49-F238E27FC236}">
                            <a16:creationId xmlns:a16="http://schemas.microsoft.com/office/drawing/2014/main" id="{AF2FE807-3CB1-404F-820E-7A40C52F61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7" name="Straight Connector 3056">
                        <a:extLst>
                          <a:ext uri="{FF2B5EF4-FFF2-40B4-BE49-F238E27FC236}">
                            <a16:creationId xmlns:a16="http://schemas.microsoft.com/office/drawing/2014/main" id="{55B78B50-7CF5-3142-A753-F647CFD4199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0" name="Group 547">
                      <a:extLst>
                        <a:ext uri="{FF2B5EF4-FFF2-40B4-BE49-F238E27FC236}">
                          <a16:creationId xmlns:a16="http://schemas.microsoft.com/office/drawing/2014/main" id="{351ED001-02BD-D14E-A3E4-011FECFFD7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4" name="Straight Connector 3053">
                        <a:extLst>
                          <a:ext uri="{FF2B5EF4-FFF2-40B4-BE49-F238E27FC236}">
                            <a16:creationId xmlns:a16="http://schemas.microsoft.com/office/drawing/2014/main" id="{E477498A-08D5-0544-9FE5-148AB87D3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5" name="Straight Connector 3054">
                        <a:extLst>
                          <a:ext uri="{FF2B5EF4-FFF2-40B4-BE49-F238E27FC236}">
                            <a16:creationId xmlns:a16="http://schemas.microsoft.com/office/drawing/2014/main" id="{75672AF8-854E-D34D-8FBA-3D1AB93C45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1" name="Group 549">
                      <a:extLst>
                        <a:ext uri="{FF2B5EF4-FFF2-40B4-BE49-F238E27FC236}">
                          <a16:creationId xmlns:a16="http://schemas.microsoft.com/office/drawing/2014/main" id="{214A42C3-0AFE-E544-80F5-14A55E920D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2" name="Straight Connector 3051">
                        <a:extLst>
                          <a:ext uri="{FF2B5EF4-FFF2-40B4-BE49-F238E27FC236}">
                            <a16:creationId xmlns:a16="http://schemas.microsoft.com/office/drawing/2014/main" id="{B2CCFE0E-4032-A34E-95BB-7BC23E1FC6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3" name="Straight Connector 3052">
                        <a:extLst>
                          <a:ext uri="{FF2B5EF4-FFF2-40B4-BE49-F238E27FC236}">
                            <a16:creationId xmlns:a16="http://schemas.microsoft.com/office/drawing/2014/main" id="{68E83889-562D-9346-A563-D7C1B674D0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7" name="Group 550">
                      <a:extLst>
                        <a:ext uri="{FF2B5EF4-FFF2-40B4-BE49-F238E27FC236}">
                          <a16:creationId xmlns:a16="http://schemas.microsoft.com/office/drawing/2014/main" id="{86BDF945-EB27-144B-91D4-019F8DB21F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7" name="Straight Connector 3046">
                        <a:extLst>
                          <a:ext uri="{FF2B5EF4-FFF2-40B4-BE49-F238E27FC236}">
                            <a16:creationId xmlns:a16="http://schemas.microsoft.com/office/drawing/2014/main" id="{ADBBBF9E-1954-0F44-9D70-8ABBCB35FB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1" name="Straight Connector 3050">
                        <a:extLst>
                          <a:ext uri="{FF2B5EF4-FFF2-40B4-BE49-F238E27FC236}">
                            <a16:creationId xmlns:a16="http://schemas.microsoft.com/office/drawing/2014/main" id="{66E25CCD-7C68-D148-9DBC-15D843E7D7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8" name="Group 551">
                      <a:extLst>
                        <a:ext uri="{FF2B5EF4-FFF2-40B4-BE49-F238E27FC236}">
                          <a16:creationId xmlns:a16="http://schemas.microsoft.com/office/drawing/2014/main" id="{158B6D4D-57BF-6C40-B064-6A07FF419B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4" name="Straight Connector 3043">
                        <a:extLst>
                          <a:ext uri="{FF2B5EF4-FFF2-40B4-BE49-F238E27FC236}">
                            <a16:creationId xmlns:a16="http://schemas.microsoft.com/office/drawing/2014/main" id="{6DC838ED-A07C-0D47-BCC9-19D7023A3E9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5" name="Straight Connector 3044">
                        <a:extLst>
                          <a:ext uri="{FF2B5EF4-FFF2-40B4-BE49-F238E27FC236}">
                            <a16:creationId xmlns:a16="http://schemas.microsoft.com/office/drawing/2014/main" id="{625702D1-3EF4-2145-9FE8-C5C3F8DB96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0" name="Group 552">
                      <a:extLst>
                        <a:ext uri="{FF2B5EF4-FFF2-40B4-BE49-F238E27FC236}">
                          <a16:creationId xmlns:a16="http://schemas.microsoft.com/office/drawing/2014/main" id="{27D78A07-6812-474D-8DBC-0054D3E0F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9" name="Straight Connector 3038">
                        <a:extLst>
                          <a:ext uri="{FF2B5EF4-FFF2-40B4-BE49-F238E27FC236}">
                            <a16:creationId xmlns:a16="http://schemas.microsoft.com/office/drawing/2014/main" id="{0DCAD10F-891C-3E4F-B503-5475792F8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1" name="Straight Connector 3040">
                        <a:extLst>
                          <a:ext uri="{FF2B5EF4-FFF2-40B4-BE49-F238E27FC236}">
                            <a16:creationId xmlns:a16="http://schemas.microsoft.com/office/drawing/2014/main" id="{E62DBFE0-E81C-7F41-BBAE-38178561D9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1" name="Group 555">
                      <a:extLst>
                        <a:ext uri="{FF2B5EF4-FFF2-40B4-BE49-F238E27FC236}">
                          <a16:creationId xmlns:a16="http://schemas.microsoft.com/office/drawing/2014/main" id="{9696C5C8-D888-1E48-8EED-024F511C88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5" name="Straight Connector 3034">
                        <a:extLst>
                          <a:ext uri="{FF2B5EF4-FFF2-40B4-BE49-F238E27FC236}">
                            <a16:creationId xmlns:a16="http://schemas.microsoft.com/office/drawing/2014/main" id="{EE72865C-5006-1044-BE96-B84887564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7" name="Straight Connector 3036">
                        <a:extLst>
                          <a:ext uri="{FF2B5EF4-FFF2-40B4-BE49-F238E27FC236}">
                            <a16:creationId xmlns:a16="http://schemas.microsoft.com/office/drawing/2014/main" id="{432E9D74-15DA-1A47-A1D2-5ED636DEC43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2" name="Group 556">
                      <a:extLst>
                        <a:ext uri="{FF2B5EF4-FFF2-40B4-BE49-F238E27FC236}">
                          <a16:creationId xmlns:a16="http://schemas.microsoft.com/office/drawing/2014/main" id="{EAC83C57-706E-504A-8B54-8A4B36E94A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0" name="Straight Connector 3029">
                        <a:extLst>
                          <a:ext uri="{FF2B5EF4-FFF2-40B4-BE49-F238E27FC236}">
                            <a16:creationId xmlns:a16="http://schemas.microsoft.com/office/drawing/2014/main" id="{112072E4-7C5C-374F-82C1-766E9CACC4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3" name="Straight Connector 3032">
                        <a:extLst>
                          <a:ext uri="{FF2B5EF4-FFF2-40B4-BE49-F238E27FC236}">
                            <a16:creationId xmlns:a16="http://schemas.microsoft.com/office/drawing/2014/main" id="{998F2643-84CD-014F-B7B8-95F2AAA7B0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3" name="Group 557">
                      <a:extLst>
                        <a:ext uri="{FF2B5EF4-FFF2-40B4-BE49-F238E27FC236}">
                          <a16:creationId xmlns:a16="http://schemas.microsoft.com/office/drawing/2014/main" id="{6E03D32E-7A79-6A44-8F56-1BA3DBDAB8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4" name="Straight Connector 3023">
                        <a:extLst>
                          <a:ext uri="{FF2B5EF4-FFF2-40B4-BE49-F238E27FC236}">
                            <a16:creationId xmlns:a16="http://schemas.microsoft.com/office/drawing/2014/main" id="{9B343BF4-3EFD-C147-AC03-3F7E0756F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7" name="Straight Connector 3026">
                        <a:extLst>
                          <a:ext uri="{FF2B5EF4-FFF2-40B4-BE49-F238E27FC236}">
                            <a16:creationId xmlns:a16="http://schemas.microsoft.com/office/drawing/2014/main" id="{7F1F68E7-2CF6-BB4B-BACA-79796E2EAE6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20" name="Group 558">
                      <a:extLst>
                        <a:ext uri="{FF2B5EF4-FFF2-40B4-BE49-F238E27FC236}">
                          <a16:creationId xmlns:a16="http://schemas.microsoft.com/office/drawing/2014/main" id="{47CCBD37-E924-2947-A51B-0F759E42C7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2" name="Straight Connector 3021">
                        <a:extLst>
                          <a:ext uri="{FF2B5EF4-FFF2-40B4-BE49-F238E27FC236}">
                            <a16:creationId xmlns:a16="http://schemas.microsoft.com/office/drawing/2014/main" id="{70B37EBA-5D38-2A41-ACA3-2890A422F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3" name="Straight Connector 3022">
                        <a:extLst>
                          <a:ext uri="{FF2B5EF4-FFF2-40B4-BE49-F238E27FC236}">
                            <a16:creationId xmlns:a16="http://schemas.microsoft.com/office/drawing/2014/main" id="{4E46D241-E23A-664E-8089-7E60283FB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64" name="Straight Connector 1963">
                    <a:extLst>
                      <a:ext uri="{FF2B5EF4-FFF2-40B4-BE49-F238E27FC236}">
                        <a16:creationId xmlns:a16="http://schemas.microsoft.com/office/drawing/2014/main" id="{C8DF5AE1-CC07-754E-B752-EDA1600A02E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>
                    <a:extLst>
                      <a:ext uri="{FF2B5EF4-FFF2-40B4-BE49-F238E27FC236}">
                        <a16:creationId xmlns:a16="http://schemas.microsoft.com/office/drawing/2014/main" id="{7BAE0262-70B7-E840-BCA8-5CD0C96855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>
                    <a:extLst>
                      <a:ext uri="{FF2B5EF4-FFF2-40B4-BE49-F238E27FC236}">
                        <a16:creationId xmlns:a16="http://schemas.microsoft.com/office/drawing/2014/main" id="{F4C9908D-5279-0643-A4DF-8DC4E02C3B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>
                    <a:extLst>
                      <a:ext uri="{FF2B5EF4-FFF2-40B4-BE49-F238E27FC236}">
                        <a16:creationId xmlns:a16="http://schemas.microsoft.com/office/drawing/2014/main" id="{851E10A5-1785-6847-BA3F-E8FB9C0517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>
                    <a:extLst>
                      <a:ext uri="{FF2B5EF4-FFF2-40B4-BE49-F238E27FC236}">
                        <a16:creationId xmlns:a16="http://schemas.microsoft.com/office/drawing/2014/main" id="{1694A05E-5056-A04C-8C6D-C4749F9D6D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>
                    <a:extLst>
                      <a:ext uri="{FF2B5EF4-FFF2-40B4-BE49-F238E27FC236}">
                        <a16:creationId xmlns:a16="http://schemas.microsoft.com/office/drawing/2014/main" id="{26086A3F-453B-454D-B9A2-87A8AFF172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>
                    <a:extLst>
                      <a:ext uri="{FF2B5EF4-FFF2-40B4-BE49-F238E27FC236}">
                        <a16:creationId xmlns:a16="http://schemas.microsoft.com/office/drawing/2014/main" id="{BCA8B159-B678-9549-AE7B-F9B18A61685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>
                    <a:extLst>
                      <a:ext uri="{FF2B5EF4-FFF2-40B4-BE49-F238E27FC236}">
                        <a16:creationId xmlns:a16="http://schemas.microsoft.com/office/drawing/2014/main" id="{49640149-B860-A048-872D-DF7451A4E37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>
                    <a:extLst>
                      <a:ext uri="{FF2B5EF4-FFF2-40B4-BE49-F238E27FC236}">
                        <a16:creationId xmlns:a16="http://schemas.microsoft.com/office/drawing/2014/main" id="{B43A8DD3-E421-5542-828A-A83CA7E205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>
                    <a:extLst>
                      <a:ext uri="{FF2B5EF4-FFF2-40B4-BE49-F238E27FC236}">
                        <a16:creationId xmlns:a16="http://schemas.microsoft.com/office/drawing/2014/main" id="{1260343D-42E4-F949-AEC9-34F6B7DD8F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>
                    <a:extLst>
                      <a:ext uri="{FF2B5EF4-FFF2-40B4-BE49-F238E27FC236}">
                        <a16:creationId xmlns:a16="http://schemas.microsoft.com/office/drawing/2014/main" id="{6F82EB58-9B1B-4342-A611-9E2FFB284B9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>
                    <a:extLst>
                      <a:ext uri="{FF2B5EF4-FFF2-40B4-BE49-F238E27FC236}">
                        <a16:creationId xmlns:a16="http://schemas.microsoft.com/office/drawing/2014/main" id="{8306EE82-0595-AF42-871A-BAC703066D2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>
                    <a:extLst>
                      <a:ext uri="{FF2B5EF4-FFF2-40B4-BE49-F238E27FC236}">
                        <a16:creationId xmlns:a16="http://schemas.microsoft.com/office/drawing/2014/main" id="{5E595CEC-0C14-F54F-8FE0-6917A4C6323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77" name="Group 1976">
                    <a:extLst>
                      <a:ext uri="{FF2B5EF4-FFF2-40B4-BE49-F238E27FC236}">
                        <a16:creationId xmlns:a16="http://schemas.microsoft.com/office/drawing/2014/main" id="{0745D159-EAAD-9E48-9C13-5EB188046DE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id="{CFDF6E04-417E-0E41-8F01-6FF890DF4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5" name="Freeform 2054">
                      <a:extLst>
                        <a:ext uri="{FF2B5EF4-FFF2-40B4-BE49-F238E27FC236}">
                          <a16:creationId xmlns:a16="http://schemas.microsoft.com/office/drawing/2014/main" id="{D74EC023-1C14-7C4E-8A0E-61F0F8E5B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id="{F1837BA6-DE78-9D44-87C8-DB80ECAF5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057" name="Freeform 2056">
                        <a:extLst>
                          <a:ext uri="{FF2B5EF4-FFF2-40B4-BE49-F238E27FC236}">
                            <a16:creationId xmlns:a16="http://schemas.microsoft.com/office/drawing/2014/main" id="{8F56542B-B848-5E46-875D-13EBF4BAE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59" name="Freeform 2058">
                        <a:extLst>
                          <a:ext uri="{FF2B5EF4-FFF2-40B4-BE49-F238E27FC236}">
                            <a16:creationId xmlns:a16="http://schemas.microsoft.com/office/drawing/2014/main" id="{7EF8111D-A790-F045-A0EB-2486F0A89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0" name="Freeform 2059">
                        <a:extLst>
                          <a:ext uri="{FF2B5EF4-FFF2-40B4-BE49-F238E27FC236}">
                            <a16:creationId xmlns:a16="http://schemas.microsoft.com/office/drawing/2014/main" id="{C8ADB1DE-6DAA-9147-BE5C-93722FD625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1" name="Freeform 2060">
                        <a:extLst>
                          <a:ext uri="{FF2B5EF4-FFF2-40B4-BE49-F238E27FC236}">
                            <a16:creationId xmlns:a16="http://schemas.microsoft.com/office/drawing/2014/main" id="{4818FBDB-370A-2A4E-BEEF-7B8A99A0A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id="{F0D2F3D1-38F5-A645-87CD-D87B611D54EB}"/>
                    </a:ext>
                  </a:extLst>
                </p:cNvPr>
                <p:cNvCxnSpPr>
                  <a:cxnSpLocks/>
                  <a:endCxn id="1863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9" name="Group 1768">
                  <a:extLst>
                    <a:ext uri="{FF2B5EF4-FFF2-40B4-BE49-F238E27FC236}">
                      <a16:creationId xmlns:a16="http://schemas.microsoft.com/office/drawing/2014/main" id="{CA352AAC-B2F9-4A4E-9DAC-E43EC538828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04" name="Group 506">
                    <a:extLst>
                      <a:ext uri="{FF2B5EF4-FFF2-40B4-BE49-F238E27FC236}">
                        <a16:creationId xmlns:a16="http://schemas.microsoft.com/office/drawing/2014/main" id="{BAA2C2B6-03BC-8240-9F9E-FEE46E1F7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id="{5B4F1919-4B8E-E447-A481-6EAAD459C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27" name="Straight Connector 1926">
                      <a:extLst>
                        <a:ext uri="{FF2B5EF4-FFF2-40B4-BE49-F238E27FC236}">
                          <a16:creationId xmlns:a16="http://schemas.microsoft.com/office/drawing/2014/main" id="{DC0F08AC-87E7-1B49-B433-10B695A348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id="{4C95702C-807F-8249-BEBB-41A460E8B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29" name="Straight Connector 1928">
                      <a:extLst>
                        <a:ext uri="{FF2B5EF4-FFF2-40B4-BE49-F238E27FC236}">
                          <a16:creationId xmlns:a16="http://schemas.microsoft.com/office/drawing/2014/main" id="{803114E1-3486-C840-A15F-384103BF24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7A836712-F773-7648-AD0F-7A53F4976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id="{B72EF558-6E01-484E-B3A7-F59AF794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32" name="Straight Connector 1931">
                      <a:extLst>
                        <a:ext uri="{FF2B5EF4-FFF2-40B4-BE49-F238E27FC236}">
                          <a16:creationId xmlns:a16="http://schemas.microsoft.com/office/drawing/2014/main" id="{3015A30D-9CC8-6B4D-82B3-FD8F962032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3" name="Group 544">
                      <a:extLst>
                        <a:ext uri="{FF2B5EF4-FFF2-40B4-BE49-F238E27FC236}">
                          <a16:creationId xmlns:a16="http://schemas.microsoft.com/office/drawing/2014/main" id="{56142B7F-FE13-E34E-B586-A6D150EF59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61" name="Straight Connector 1960">
                        <a:extLst>
                          <a:ext uri="{FF2B5EF4-FFF2-40B4-BE49-F238E27FC236}">
                            <a16:creationId xmlns:a16="http://schemas.microsoft.com/office/drawing/2014/main" id="{1F19926B-5C24-114D-BC8C-A6ACBA8986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2" name="Straight Connector 1961">
                        <a:extLst>
                          <a:ext uri="{FF2B5EF4-FFF2-40B4-BE49-F238E27FC236}">
                            <a16:creationId xmlns:a16="http://schemas.microsoft.com/office/drawing/2014/main" id="{9B30A9C1-93BF-DA4A-9BA4-5F10A262A9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4" name="Group 547">
                      <a:extLst>
                        <a:ext uri="{FF2B5EF4-FFF2-40B4-BE49-F238E27FC236}">
                          <a16:creationId xmlns:a16="http://schemas.microsoft.com/office/drawing/2014/main" id="{E16C3A57-D7F6-B141-89A3-E345E65B0C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9" name="Straight Connector 1958">
                        <a:extLst>
                          <a:ext uri="{FF2B5EF4-FFF2-40B4-BE49-F238E27FC236}">
                            <a16:creationId xmlns:a16="http://schemas.microsoft.com/office/drawing/2014/main" id="{FDE4A568-169A-694C-AB46-9B5D1B3F01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0" name="Straight Connector 1959">
                        <a:extLst>
                          <a:ext uri="{FF2B5EF4-FFF2-40B4-BE49-F238E27FC236}">
                            <a16:creationId xmlns:a16="http://schemas.microsoft.com/office/drawing/2014/main" id="{D05FB7CD-9B82-EE4B-B4F7-44C7EC2BD1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5" name="Group 549">
                      <a:extLst>
                        <a:ext uri="{FF2B5EF4-FFF2-40B4-BE49-F238E27FC236}">
                          <a16:creationId xmlns:a16="http://schemas.microsoft.com/office/drawing/2014/main" id="{538D86D7-8D3A-BC41-80A6-8E2DCAEB54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7" name="Straight Connector 1956">
                        <a:extLst>
                          <a:ext uri="{FF2B5EF4-FFF2-40B4-BE49-F238E27FC236}">
                            <a16:creationId xmlns:a16="http://schemas.microsoft.com/office/drawing/2014/main" id="{D819C5B5-3C1B-394D-BFC6-A0E08DC59F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8" name="Straight Connector 1957">
                        <a:extLst>
                          <a:ext uri="{FF2B5EF4-FFF2-40B4-BE49-F238E27FC236}">
                            <a16:creationId xmlns:a16="http://schemas.microsoft.com/office/drawing/2014/main" id="{3CD5E4B2-F09F-2343-9236-A5EC65D4B7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6" name="Group 550">
                      <a:extLst>
                        <a:ext uri="{FF2B5EF4-FFF2-40B4-BE49-F238E27FC236}">
                          <a16:creationId xmlns:a16="http://schemas.microsoft.com/office/drawing/2014/main" id="{464256DE-8246-4543-A9A9-4EB8A85968A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5" name="Straight Connector 1954">
                        <a:extLst>
                          <a:ext uri="{FF2B5EF4-FFF2-40B4-BE49-F238E27FC236}">
                            <a16:creationId xmlns:a16="http://schemas.microsoft.com/office/drawing/2014/main" id="{7AA48AC2-13E9-A842-801D-B344EFA51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6" name="Straight Connector 1955">
                        <a:extLst>
                          <a:ext uri="{FF2B5EF4-FFF2-40B4-BE49-F238E27FC236}">
                            <a16:creationId xmlns:a16="http://schemas.microsoft.com/office/drawing/2014/main" id="{504314BC-4ACC-9F44-A002-6E9F9A619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7" name="Group 551">
                      <a:extLst>
                        <a:ext uri="{FF2B5EF4-FFF2-40B4-BE49-F238E27FC236}">
                          <a16:creationId xmlns:a16="http://schemas.microsoft.com/office/drawing/2014/main" id="{424C3066-6623-4545-99E3-8E91AEDD3C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3" name="Straight Connector 1952">
                        <a:extLst>
                          <a:ext uri="{FF2B5EF4-FFF2-40B4-BE49-F238E27FC236}">
                            <a16:creationId xmlns:a16="http://schemas.microsoft.com/office/drawing/2014/main" id="{07B6F465-B51F-2643-8D93-EAC1401B3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4" name="Straight Connector 1953">
                        <a:extLst>
                          <a:ext uri="{FF2B5EF4-FFF2-40B4-BE49-F238E27FC236}">
                            <a16:creationId xmlns:a16="http://schemas.microsoft.com/office/drawing/2014/main" id="{765D73A4-AB50-274A-8452-AA645A631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8" name="Group 552">
                      <a:extLst>
                        <a:ext uri="{FF2B5EF4-FFF2-40B4-BE49-F238E27FC236}">
                          <a16:creationId xmlns:a16="http://schemas.microsoft.com/office/drawing/2014/main" id="{424B63D3-41BC-AB41-80F5-6057645320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1" name="Straight Connector 1950">
                        <a:extLst>
                          <a:ext uri="{FF2B5EF4-FFF2-40B4-BE49-F238E27FC236}">
                            <a16:creationId xmlns:a16="http://schemas.microsoft.com/office/drawing/2014/main" id="{3F1CA7F7-A091-4A48-BCD7-0702A0888B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2" name="Straight Connector 1951">
                        <a:extLst>
                          <a:ext uri="{FF2B5EF4-FFF2-40B4-BE49-F238E27FC236}">
                            <a16:creationId xmlns:a16="http://schemas.microsoft.com/office/drawing/2014/main" id="{0CA19FF4-CAB5-424C-98C7-68D5B8B032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9" name="Group 555">
                      <a:extLst>
                        <a:ext uri="{FF2B5EF4-FFF2-40B4-BE49-F238E27FC236}">
                          <a16:creationId xmlns:a16="http://schemas.microsoft.com/office/drawing/2014/main" id="{A371BE59-CD39-DF4A-A316-6A80056C0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9" name="Straight Connector 1948">
                        <a:extLst>
                          <a:ext uri="{FF2B5EF4-FFF2-40B4-BE49-F238E27FC236}">
                            <a16:creationId xmlns:a16="http://schemas.microsoft.com/office/drawing/2014/main" id="{DEEA222E-99F4-5C49-B6B5-E5E2623D29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0" name="Straight Connector 1949">
                        <a:extLst>
                          <a:ext uri="{FF2B5EF4-FFF2-40B4-BE49-F238E27FC236}">
                            <a16:creationId xmlns:a16="http://schemas.microsoft.com/office/drawing/2014/main" id="{D6FCD980-D46F-E742-8028-3C4B169AF2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0" name="Group 556">
                      <a:extLst>
                        <a:ext uri="{FF2B5EF4-FFF2-40B4-BE49-F238E27FC236}">
                          <a16:creationId xmlns:a16="http://schemas.microsoft.com/office/drawing/2014/main" id="{0F6CC34A-2A92-4448-8A9A-FDBC3D37F7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7" name="Straight Connector 1946">
                        <a:extLst>
                          <a:ext uri="{FF2B5EF4-FFF2-40B4-BE49-F238E27FC236}">
                            <a16:creationId xmlns:a16="http://schemas.microsoft.com/office/drawing/2014/main" id="{37835690-FA23-954F-9F8A-E5568883A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8" name="Straight Connector 1947">
                        <a:extLst>
                          <a:ext uri="{FF2B5EF4-FFF2-40B4-BE49-F238E27FC236}">
                            <a16:creationId xmlns:a16="http://schemas.microsoft.com/office/drawing/2014/main" id="{21B5D607-F6A8-6744-9A27-09F60F7968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1" name="Group 557">
                      <a:extLst>
                        <a:ext uri="{FF2B5EF4-FFF2-40B4-BE49-F238E27FC236}">
                          <a16:creationId xmlns:a16="http://schemas.microsoft.com/office/drawing/2014/main" id="{470CF683-D009-F34D-BED0-D1A29A1FC8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5" name="Straight Connector 1944">
                        <a:extLst>
                          <a:ext uri="{FF2B5EF4-FFF2-40B4-BE49-F238E27FC236}">
                            <a16:creationId xmlns:a16="http://schemas.microsoft.com/office/drawing/2014/main" id="{C9383C74-0F5E-044F-8D82-AC890EEF31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6" name="Straight Connector 1945">
                        <a:extLst>
                          <a:ext uri="{FF2B5EF4-FFF2-40B4-BE49-F238E27FC236}">
                            <a16:creationId xmlns:a16="http://schemas.microsoft.com/office/drawing/2014/main" id="{AE2B4C21-CDA5-F048-8B85-DA30F0EA3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2" name="Group 558">
                      <a:extLst>
                        <a:ext uri="{FF2B5EF4-FFF2-40B4-BE49-F238E27FC236}">
                          <a16:creationId xmlns:a16="http://schemas.microsoft.com/office/drawing/2014/main" id="{8E98F5FE-28F2-B644-8E36-6B570022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3" name="Straight Connector 1942">
                        <a:extLst>
                          <a:ext uri="{FF2B5EF4-FFF2-40B4-BE49-F238E27FC236}">
                            <a16:creationId xmlns:a16="http://schemas.microsoft.com/office/drawing/2014/main" id="{69EF7653-18B7-E249-9EE5-37EB6FA11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4" name="Straight Connector 1943">
                        <a:extLst>
                          <a:ext uri="{FF2B5EF4-FFF2-40B4-BE49-F238E27FC236}">
                            <a16:creationId xmlns:a16="http://schemas.microsoft.com/office/drawing/2014/main" id="{92C2DE87-3632-1149-8097-F01B20E110F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05" name="Straight Connector 1904">
                    <a:extLst>
                      <a:ext uri="{FF2B5EF4-FFF2-40B4-BE49-F238E27FC236}">
                        <a16:creationId xmlns:a16="http://schemas.microsoft.com/office/drawing/2014/main" id="{DF93FFCB-DADE-D04E-AA45-B888E6751B0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>
                    <a:extLst>
                      <a:ext uri="{FF2B5EF4-FFF2-40B4-BE49-F238E27FC236}">
                        <a16:creationId xmlns:a16="http://schemas.microsoft.com/office/drawing/2014/main" id="{487A1E77-6332-D249-967E-5B037A755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>
                    <a:extLst>
                      <a:ext uri="{FF2B5EF4-FFF2-40B4-BE49-F238E27FC236}">
                        <a16:creationId xmlns:a16="http://schemas.microsoft.com/office/drawing/2014/main" id="{A41A11FB-AB2D-644D-B868-AAA5072FAC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>
                    <a:extLst>
                      <a:ext uri="{FF2B5EF4-FFF2-40B4-BE49-F238E27FC236}">
                        <a16:creationId xmlns:a16="http://schemas.microsoft.com/office/drawing/2014/main" id="{8A9E2543-D956-AE49-A181-22CBFBDE8A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>
                    <a:extLst>
                      <a:ext uri="{FF2B5EF4-FFF2-40B4-BE49-F238E27FC236}">
                        <a16:creationId xmlns:a16="http://schemas.microsoft.com/office/drawing/2014/main" id="{4FA2B5C2-3BE7-BB4E-8F3E-4A4682398D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>
                    <a:extLst>
                      <a:ext uri="{FF2B5EF4-FFF2-40B4-BE49-F238E27FC236}">
                        <a16:creationId xmlns:a16="http://schemas.microsoft.com/office/drawing/2014/main" id="{56D63D92-42C3-A347-9C69-3475F857F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>
                    <a:extLst>
                      <a:ext uri="{FF2B5EF4-FFF2-40B4-BE49-F238E27FC236}">
                        <a16:creationId xmlns:a16="http://schemas.microsoft.com/office/drawing/2014/main" id="{EDB40160-8D1F-C948-8BA6-12FF9CFDD3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>
                    <a:extLst>
                      <a:ext uri="{FF2B5EF4-FFF2-40B4-BE49-F238E27FC236}">
                        <a16:creationId xmlns:a16="http://schemas.microsoft.com/office/drawing/2014/main" id="{A8A2FC1F-4929-1D4F-849B-78F85DA3F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>
                    <a:extLst>
                      <a:ext uri="{FF2B5EF4-FFF2-40B4-BE49-F238E27FC236}">
                        <a16:creationId xmlns:a16="http://schemas.microsoft.com/office/drawing/2014/main" id="{3FA1DAC7-8ED7-994B-9B58-5EA3BD6A3D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4" name="Straight Connector 1913">
                    <a:extLst>
                      <a:ext uri="{FF2B5EF4-FFF2-40B4-BE49-F238E27FC236}">
                        <a16:creationId xmlns:a16="http://schemas.microsoft.com/office/drawing/2014/main" id="{6A7611B8-96FA-7446-8D83-2CC4A2DBC6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>
                    <a:extLst>
                      <a:ext uri="{FF2B5EF4-FFF2-40B4-BE49-F238E27FC236}">
                        <a16:creationId xmlns:a16="http://schemas.microsoft.com/office/drawing/2014/main" id="{065F5C04-F54A-E041-8A1E-139BDD99132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>
                    <a:extLst>
                      <a:ext uri="{FF2B5EF4-FFF2-40B4-BE49-F238E27FC236}">
                        <a16:creationId xmlns:a16="http://schemas.microsoft.com/office/drawing/2014/main" id="{B8DEAE61-7619-6F4D-AF32-8B17A41CFE5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>
                    <a:extLst>
                      <a:ext uri="{FF2B5EF4-FFF2-40B4-BE49-F238E27FC236}">
                        <a16:creationId xmlns:a16="http://schemas.microsoft.com/office/drawing/2014/main" id="{E27021B7-B9D1-5B48-BBA5-3CBD75452B8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8" name="Group 1917">
                    <a:extLst>
                      <a:ext uri="{FF2B5EF4-FFF2-40B4-BE49-F238E27FC236}">
                        <a16:creationId xmlns:a16="http://schemas.microsoft.com/office/drawing/2014/main" id="{4A4233BB-7AE5-E84F-81C7-A34BDEAB7B59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id="{A7D4AA2B-5D77-034C-9B9A-BCFC1C1A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0" name="Freeform 1919">
                      <a:extLst>
                        <a:ext uri="{FF2B5EF4-FFF2-40B4-BE49-F238E27FC236}">
                          <a16:creationId xmlns:a16="http://schemas.microsoft.com/office/drawing/2014/main" id="{7F078BB1-0B2A-C64B-856A-86004FB66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21" name="Group 1920">
                      <a:extLst>
                        <a:ext uri="{FF2B5EF4-FFF2-40B4-BE49-F238E27FC236}">
                          <a16:creationId xmlns:a16="http://schemas.microsoft.com/office/drawing/2014/main" id="{C2842D27-9101-D645-A712-E81592426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22" name="Freeform 1921">
                        <a:extLst>
                          <a:ext uri="{FF2B5EF4-FFF2-40B4-BE49-F238E27FC236}">
                            <a16:creationId xmlns:a16="http://schemas.microsoft.com/office/drawing/2014/main" id="{E9DD66B4-9D7D-2E4A-B741-ABDD40EF4F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3" name="Freeform 1922">
                        <a:extLst>
                          <a:ext uri="{FF2B5EF4-FFF2-40B4-BE49-F238E27FC236}">
                            <a16:creationId xmlns:a16="http://schemas.microsoft.com/office/drawing/2014/main" id="{DE7C4CB2-FDC4-924E-B8AC-3379A8F19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4" name="Freeform 1923">
                        <a:extLst>
                          <a:ext uri="{FF2B5EF4-FFF2-40B4-BE49-F238E27FC236}">
                            <a16:creationId xmlns:a16="http://schemas.microsoft.com/office/drawing/2014/main" id="{814B60D4-991A-6046-B09C-5364CF86FA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5" name="Freeform 1924">
                        <a:extLst>
                          <a:ext uri="{FF2B5EF4-FFF2-40B4-BE49-F238E27FC236}">
                            <a16:creationId xmlns:a16="http://schemas.microsoft.com/office/drawing/2014/main" id="{DB4E79ED-535C-A84A-B4E4-A029161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E8E4BCC9-2A80-D148-AFBF-C3AC8EB8C713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845" name="Group 506">
                    <a:extLst>
                      <a:ext uri="{FF2B5EF4-FFF2-40B4-BE49-F238E27FC236}">
                        <a16:creationId xmlns:a16="http://schemas.microsoft.com/office/drawing/2014/main" id="{8AD98AFE-2745-6542-AB4D-DA4349D22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id="{20331BAE-D8B1-A34D-9C32-EF544C9CD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68" name="Straight Connector 1867">
                      <a:extLst>
                        <a:ext uri="{FF2B5EF4-FFF2-40B4-BE49-F238E27FC236}">
                          <a16:creationId xmlns:a16="http://schemas.microsoft.com/office/drawing/2014/main" id="{ECB51275-1102-A642-A934-ACA661D4D6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id="{95F4A108-6A3A-064D-8CC4-69FA26FAB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70" name="Straight Connector 1869">
                      <a:extLst>
                        <a:ext uri="{FF2B5EF4-FFF2-40B4-BE49-F238E27FC236}">
                          <a16:creationId xmlns:a16="http://schemas.microsoft.com/office/drawing/2014/main" id="{BE14819A-42D0-D144-9576-45C7DC9BDA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id="{A9AD9A96-4058-3D44-B21F-A63C6CD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id="{80FB78DE-3B8D-B64A-AB9F-DC1252DC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73" name="Straight Connector 1872">
                      <a:extLst>
                        <a:ext uri="{FF2B5EF4-FFF2-40B4-BE49-F238E27FC236}">
                          <a16:creationId xmlns:a16="http://schemas.microsoft.com/office/drawing/2014/main" id="{3ED9780D-3319-FA4F-8515-535AF98993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74" name="Group 544">
                      <a:extLst>
                        <a:ext uri="{FF2B5EF4-FFF2-40B4-BE49-F238E27FC236}">
                          <a16:creationId xmlns:a16="http://schemas.microsoft.com/office/drawing/2014/main" id="{D3C3DE37-A367-AB47-840F-B1E273E7A5A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2" name="Straight Connector 1901">
                        <a:extLst>
                          <a:ext uri="{FF2B5EF4-FFF2-40B4-BE49-F238E27FC236}">
                            <a16:creationId xmlns:a16="http://schemas.microsoft.com/office/drawing/2014/main" id="{B9506ECF-F9F6-6548-885B-3DAF9EF77F0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3" name="Straight Connector 1902">
                        <a:extLst>
                          <a:ext uri="{FF2B5EF4-FFF2-40B4-BE49-F238E27FC236}">
                            <a16:creationId xmlns:a16="http://schemas.microsoft.com/office/drawing/2014/main" id="{34BB6F63-E423-4C46-9AB5-2E9D272406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5" name="Group 547">
                      <a:extLst>
                        <a:ext uri="{FF2B5EF4-FFF2-40B4-BE49-F238E27FC236}">
                          <a16:creationId xmlns:a16="http://schemas.microsoft.com/office/drawing/2014/main" id="{6A85D13A-0C40-EA45-A84D-E0385334CC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0" name="Straight Connector 1899">
                        <a:extLst>
                          <a:ext uri="{FF2B5EF4-FFF2-40B4-BE49-F238E27FC236}">
                            <a16:creationId xmlns:a16="http://schemas.microsoft.com/office/drawing/2014/main" id="{0BA20186-39F6-B24F-89FB-6E0DE9A2BE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1" name="Straight Connector 1900">
                        <a:extLst>
                          <a:ext uri="{FF2B5EF4-FFF2-40B4-BE49-F238E27FC236}">
                            <a16:creationId xmlns:a16="http://schemas.microsoft.com/office/drawing/2014/main" id="{C03D37F7-80F2-004F-B445-C084D92920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6" name="Group 549">
                      <a:extLst>
                        <a:ext uri="{FF2B5EF4-FFF2-40B4-BE49-F238E27FC236}">
                          <a16:creationId xmlns:a16="http://schemas.microsoft.com/office/drawing/2014/main" id="{D339CD74-5CB1-C64E-A51F-7929278A78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8" name="Straight Connector 1897">
                        <a:extLst>
                          <a:ext uri="{FF2B5EF4-FFF2-40B4-BE49-F238E27FC236}">
                            <a16:creationId xmlns:a16="http://schemas.microsoft.com/office/drawing/2014/main" id="{2BB2E4CF-D16F-2B40-8E99-8584CE9746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9" name="Straight Connector 1898">
                        <a:extLst>
                          <a:ext uri="{FF2B5EF4-FFF2-40B4-BE49-F238E27FC236}">
                            <a16:creationId xmlns:a16="http://schemas.microsoft.com/office/drawing/2014/main" id="{E046FFD1-A21A-DB45-9643-0678D9BB79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7" name="Group 550">
                      <a:extLst>
                        <a:ext uri="{FF2B5EF4-FFF2-40B4-BE49-F238E27FC236}">
                          <a16:creationId xmlns:a16="http://schemas.microsoft.com/office/drawing/2014/main" id="{ED2C390A-EFE0-B347-877F-9CFF8980B8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6" name="Straight Connector 1895">
                        <a:extLst>
                          <a:ext uri="{FF2B5EF4-FFF2-40B4-BE49-F238E27FC236}">
                            <a16:creationId xmlns:a16="http://schemas.microsoft.com/office/drawing/2014/main" id="{D00CEAEF-9510-F047-9320-9EB22DCB9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7" name="Straight Connector 1896">
                        <a:extLst>
                          <a:ext uri="{FF2B5EF4-FFF2-40B4-BE49-F238E27FC236}">
                            <a16:creationId xmlns:a16="http://schemas.microsoft.com/office/drawing/2014/main" id="{3E800A9B-433A-A947-B44B-75BC66FD16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8" name="Group 551">
                      <a:extLst>
                        <a:ext uri="{FF2B5EF4-FFF2-40B4-BE49-F238E27FC236}">
                          <a16:creationId xmlns:a16="http://schemas.microsoft.com/office/drawing/2014/main" id="{17FA6B75-7523-4C43-8AE5-7B8FA3848D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4" name="Straight Connector 1893">
                        <a:extLst>
                          <a:ext uri="{FF2B5EF4-FFF2-40B4-BE49-F238E27FC236}">
                            <a16:creationId xmlns:a16="http://schemas.microsoft.com/office/drawing/2014/main" id="{33DED827-2F6F-0C48-ACD4-B18E567154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5" name="Straight Connector 1894">
                        <a:extLst>
                          <a:ext uri="{FF2B5EF4-FFF2-40B4-BE49-F238E27FC236}">
                            <a16:creationId xmlns:a16="http://schemas.microsoft.com/office/drawing/2014/main" id="{4D2FEB28-A9E2-0E4E-B856-3DEF0536D93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9" name="Group 552">
                      <a:extLst>
                        <a:ext uri="{FF2B5EF4-FFF2-40B4-BE49-F238E27FC236}">
                          <a16:creationId xmlns:a16="http://schemas.microsoft.com/office/drawing/2014/main" id="{BD69829A-2D42-2542-AC8B-A54B0DC79D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2" name="Straight Connector 1891">
                        <a:extLst>
                          <a:ext uri="{FF2B5EF4-FFF2-40B4-BE49-F238E27FC236}">
                            <a16:creationId xmlns:a16="http://schemas.microsoft.com/office/drawing/2014/main" id="{658F8BF4-1960-094C-9414-C070F7B452F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3" name="Straight Connector 1892">
                        <a:extLst>
                          <a:ext uri="{FF2B5EF4-FFF2-40B4-BE49-F238E27FC236}">
                            <a16:creationId xmlns:a16="http://schemas.microsoft.com/office/drawing/2014/main" id="{763E12A2-71EB-F84A-ACFE-1DE9C5C377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0" name="Group 555">
                      <a:extLst>
                        <a:ext uri="{FF2B5EF4-FFF2-40B4-BE49-F238E27FC236}">
                          <a16:creationId xmlns:a16="http://schemas.microsoft.com/office/drawing/2014/main" id="{E7929FCE-AB6C-E148-8077-307829C471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0" name="Straight Connector 1889">
                        <a:extLst>
                          <a:ext uri="{FF2B5EF4-FFF2-40B4-BE49-F238E27FC236}">
                            <a16:creationId xmlns:a16="http://schemas.microsoft.com/office/drawing/2014/main" id="{F5E99C70-9B4F-704D-9F76-367945EE84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1" name="Straight Connector 1890">
                        <a:extLst>
                          <a:ext uri="{FF2B5EF4-FFF2-40B4-BE49-F238E27FC236}">
                            <a16:creationId xmlns:a16="http://schemas.microsoft.com/office/drawing/2014/main" id="{C7999C5B-E946-4B41-934F-AEB557F42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1" name="Group 556">
                      <a:extLst>
                        <a:ext uri="{FF2B5EF4-FFF2-40B4-BE49-F238E27FC236}">
                          <a16:creationId xmlns:a16="http://schemas.microsoft.com/office/drawing/2014/main" id="{5063D978-FCD7-9942-8E8D-5F83573D5A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8" name="Straight Connector 1887">
                        <a:extLst>
                          <a:ext uri="{FF2B5EF4-FFF2-40B4-BE49-F238E27FC236}">
                            <a16:creationId xmlns:a16="http://schemas.microsoft.com/office/drawing/2014/main" id="{5F817455-9C3D-9E42-B6BC-617CC1CF23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9" name="Straight Connector 1888">
                        <a:extLst>
                          <a:ext uri="{FF2B5EF4-FFF2-40B4-BE49-F238E27FC236}">
                            <a16:creationId xmlns:a16="http://schemas.microsoft.com/office/drawing/2014/main" id="{FF413E29-31D7-EA4C-AF3D-20B3CAB02F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2" name="Group 557">
                      <a:extLst>
                        <a:ext uri="{FF2B5EF4-FFF2-40B4-BE49-F238E27FC236}">
                          <a16:creationId xmlns:a16="http://schemas.microsoft.com/office/drawing/2014/main" id="{BFE744E6-ED65-FD43-B367-DA835BAD0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6" name="Straight Connector 1885">
                        <a:extLst>
                          <a:ext uri="{FF2B5EF4-FFF2-40B4-BE49-F238E27FC236}">
                            <a16:creationId xmlns:a16="http://schemas.microsoft.com/office/drawing/2014/main" id="{0FE7C982-52C0-6545-A70D-4B34136577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7" name="Straight Connector 1886">
                        <a:extLst>
                          <a:ext uri="{FF2B5EF4-FFF2-40B4-BE49-F238E27FC236}">
                            <a16:creationId xmlns:a16="http://schemas.microsoft.com/office/drawing/2014/main" id="{E36C4E20-00B0-AB4E-A8A7-9A674409E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3" name="Group 558">
                      <a:extLst>
                        <a:ext uri="{FF2B5EF4-FFF2-40B4-BE49-F238E27FC236}">
                          <a16:creationId xmlns:a16="http://schemas.microsoft.com/office/drawing/2014/main" id="{B4C47D48-7DDA-2545-8A70-A9F59B25C9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4" name="Straight Connector 1883">
                        <a:extLst>
                          <a:ext uri="{FF2B5EF4-FFF2-40B4-BE49-F238E27FC236}">
                            <a16:creationId xmlns:a16="http://schemas.microsoft.com/office/drawing/2014/main" id="{00BEB9A3-C4E6-DD40-B81E-1924BA61B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5" name="Straight Connector 1884">
                        <a:extLst>
                          <a:ext uri="{FF2B5EF4-FFF2-40B4-BE49-F238E27FC236}">
                            <a16:creationId xmlns:a16="http://schemas.microsoft.com/office/drawing/2014/main" id="{BC31AD04-FD43-EC4A-8907-9DDCEE9D73B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46" name="Straight Connector 1845">
                    <a:extLst>
                      <a:ext uri="{FF2B5EF4-FFF2-40B4-BE49-F238E27FC236}">
                        <a16:creationId xmlns:a16="http://schemas.microsoft.com/office/drawing/2014/main" id="{6BFFDB92-5594-B14E-97ED-EFB41AF5DFA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>
                    <a:extLst>
                      <a:ext uri="{FF2B5EF4-FFF2-40B4-BE49-F238E27FC236}">
                        <a16:creationId xmlns:a16="http://schemas.microsoft.com/office/drawing/2014/main" id="{649D930F-4570-6B45-8556-CA958002B2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>
                    <a:extLst>
                      <a:ext uri="{FF2B5EF4-FFF2-40B4-BE49-F238E27FC236}">
                        <a16:creationId xmlns:a16="http://schemas.microsoft.com/office/drawing/2014/main" id="{7C842A18-C2B2-F546-81BA-C204E5CF46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>
                    <a:extLst>
                      <a:ext uri="{FF2B5EF4-FFF2-40B4-BE49-F238E27FC236}">
                        <a16:creationId xmlns:a16="http://schemas.microsoft.com/office/drawing/2014/main" id="{35C9D2F4-3182-3547-81BB-9A62B9D79B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>
                    <a:extLst>
                      <a:ext uri="{FF2B5EF4-FFF2-40B4-BE49-F238E27FC236}">
                        <a16:creationId xmlns:a16="http://schemas.microsoft.com/office/drawing/2014/main" id="{0A59BC12-84EB-CE48-88DB-27084B88FF3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>
                    <a:extLst>
                      <a:ext uri="{FF2B5EF4-FFF2-40B4-BE49-F238E27FC236}">
                        <a16:creationId xmlns:a16="http://schemas.microsoft.com/office/drawing/2014/main" id="{28688FF5-DAC9-1243-9E67-9D07CFE917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2" name="Straight Connector 1851">
                    <a:extLst>
                      <a:ext uri="{FF2B5EF4-FFF2-40B4-BE49-F238E27FC236}">
                        <a16:creationId xmlns:a16="http://schemas.microsoft.com/office/drawing/2014/main" id="{0068D477-648B-2C4A-A5CC-AB2912EC98B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>
                    <a:extLst>
                      <a:ext uri="{FF2B5EF4-FFF2-40B4-BE49-F238E27FC236}">
                        <a16:creationId xmlns:a16="http://schemas.microsoft.com/office/drawing/2014/main" id="{911FF877-7FD7-9A45-BA25-C95008D30A9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>
                    <a:extLst>
                      <a:ext uri="{FF2B5EF4-FFF2-40B4-BE49-F238E27FC236}">
                        <a16:creationId xmlns:a16="http://schemas.microsoft.com/office/drawing/2014/main" id="{028DD4AA-EF12-9943-98B5-78CE2681C94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>
                    <a:extLst>
                      <a:ext uri="{FF2B5EF4-FFF2-40B4-BE49-F238E27FC236}">
                        <a16:creationId xmlns:a16="http://schemas.microsoft.com/office/drawing/2014/main" id="{0D7E9A00-85E6-E746-9FE9-5B9B010F12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>
                    <a:extLst>
                      <a:ext uri="{FF2B5EF4-FFF2-40B4-BE49-F238E27FC236}">
                        <a16:creationId xmlns:a16="http://schemas.microsoft.com/office/drawing/2014/main" id="{F7705E45-9CA0-8349-8A0B-7C1FB52006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>
                    <a:extLst>
                      <a:ext uri="{FF2B5EF4-FFF2-40B4-BE49-F238E27FC236}">
                        <a16:creationId xmlns:a16="http://schemas.microsoft.com/office/drawing/2014/main" id="{E2FF2B8A-E442-D44D-AC7C-4983AB2B0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>
                    <a:extLst>
                      <a:ext uri="{FF2B5EF4-FFF2-40B4-BE49-F238E27FC236}">
                        <a16:creationId xmlns:a16="http://schemas.microsoft.com/office/drawing/2014/main" id="{ABDC0C5B-631D-F843-B20F-ABDC0B3C163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9" name="Group 1858">
                    <a:extLst>
                      <a:ext uri="{FF2B5EF4-FFF2-40B4-BE49-F238E27FC236}">
                        <a16:creationId xmlns:a16="http://schemas.microsoft.com/office/drawing/2014/main" id="{956B12D5-2196-7041-A2CA-6CBFE9C8FC1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id="{38FF455F-65DB-2947-A056-1C1C20F54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1" name="Freeform 1860">
                      <a:extLst>
                        <a:ext uri="{FF2B5EF4-FFF2-40B4-BE49-F238E27FC236}">
                          <a16:creationId xmlns:a16="http://schemas.microsoft.com/office/drawing/2014/main" id="{07494E51-DD96-E246-A12C-DDFEDBD2B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62" name="Group 1861">
                      <a:extLst>
                        <a:ext uri="{FF2B5EF4-FFF2-40B4-BE49-F238E27FC236}">
                          <a16:creationId xmlns:a16="http://schemas.microsoft.com/office/drawing/2014/main" id="{BD4E5958-B01F-AC4E-80B9-A5516CBD77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63" name="Freeform 1862">
                        <a:extLst>
                          <a:ext uri="{FF2B5EF4-FFF2-40B4-BE49-F238E27FC236}">
                            <a16:creationId xmlns:a16="http://schemas.microsoft.com/office/drawing/2014/main" id="{185F4A25-2DF6-FF44-95E0-63F12D3FB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4" name="Freeform 1863">
                        <a:extLst>
                          <a:ext uri="{FF2B5EF4-FFF2-40B4-BE49-F238E27FC236}">
                            <a16:creationId xmlns:a16="http://schemas.microsoft.com/office/drawing/2014/main" id="{D2D6C681-5DDF-0149-A205-EA3FBE9BF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5" name="Freeform 1864">
                        <a:extLst>
                          <a:ext uri="{FF2B5EF4-FFF2-40B4-BE49-F238E27FC236}">
                            <a16:creationId xmlns:a16="http://schemas.microsoft.com/office/drawing/2014/main" id="{C1E10826-114D-DC49-8E2E-CC0C58DC5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6" name="Freeform 1865">
                        <a:extLst>
                          <a:ext uri="{FF2B5EF4-FFF2-40B4-BE49-F238E27FC236}">
                            <a16:creationId xmlns:a16="http://schemas.microsoft.com/office/drawing/2014/main" id="{91AF01CE-A32D-5F40-B140-BDD694185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3D36012B-3092-DC4B-A45D-E4DA330F9C00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74" name="Group 506">
                    <a:extLst>
                      <a:ext uri="{FF2B5EF4-FFF2-40B4-BE49-F238E27FC236}">
                        <a16:creationId xmlns:a16="http://schemas.microsoft.com/office/drawing/2014/main" id="{BCA82811-9227-0544-B00C-421C9B991F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id="{A1B9DD8A-0B24-F34C-A212-E234ECC44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09" name="Straight Connector 1808">
                      <a:extLst>
                        <a:ext uri="{FF2B5EF4-FFF2-40B4-BE49-F238E27FC236}">
                          <a16:creationId xmlns:a16="http://schemas.microsoft.com/office/drawing/2014/main" id="{9CE0A615-7870-AE46-B225-DF02A3C086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id="{3AA7170B-6AD7-6647-AEBE-8A68A8AD1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11" name="Straight Connector 1810">
                      <a:extLst>
                        <a:ext uri="{FF2B5EF4-FFF2-40B4-BE49-F238E27FC236}">
                          <a16:creationId xmlns:a16="http://schemas.microsoft.com/office/drawing/2014/main" id="{39FD3D1C-308C-F24A-AA05-151696C870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id="{52F9AFD6-77C6-1740-AC88-13E15BB4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id="{1574F6DF-CB43-AF4B-8FA3-3ECF05148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14" name="Straight Connector 1813">
                      <a:extLst>
                        <a:ext uri="{FF2B5EF4-FFF2-40B4-BE49-F238E27FC236}">
                          <a16:creationId xmlns:a16="http://schemas.microsoft.com/office/drawing/2014/main" id="{DA67B652-F170-AD41-A51F-4DD691506D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15" name="Group 544">
                      <a:extLst>
                        <a:ext uri="{FF2B5EF4-FFF2-40B4-BE49-F238E27FC236}">
                          <a16:creationId xmlns:a16="http://schemas.microsoft.com/office/drawing/2014/main" id="{73DB55B1-D6F7-ED49-99AD-F92473CC47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3" name="Straight Connector 1842">
                        <a:extLst>
                          <a:ext uri="{FF2B5EF4-FFF2-40B4-BE49-F238E27FC236}">
                            <a16:creationId xmlns:a16="http://schemas.microsoft.com/office/drawing/2014/main" id="{34B55196-30B2-494E-8726-4041D09D6A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4" name="Straight Connector 1843">
                        <a:extLst>
                          <a:ext uri="{FF2B5EF4-FFF2-40B4-BE49-F238E27FC236}">
                            <a16:creationId xmlns:a16="http://schemas.microsoft.com/office/drawing/2014/main" id="{EFF65A09-87EE-8E42-AAD1-D58C93426F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6" name="Group 547">
                      <a:extLst>
                        <a:ext uri="{FF2B5EF4-FFF2-40B4-BE49-F238E27FC236}">
                          <a16:creationId xmlns:a16="http://schemas.microsoft.com/office/drawing/2014/main" id="{F3802048-A2AE-DF43-8487-0853816CED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1" name="Straight Connector 1840">
                        <a:extLst>
                          <a:ext uri="{FF2B5EF4-FFF2-40B4-BE49-F238E27FC236}">
                            <a16:creationId xmlns:a16="http://schemas.microsoft.com/office/drawing/2014/main" id="{8ED5A577-6AED-E840-8D49-EF1ABC3FB9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2" name="Straight Connector 1841">
                        <a:extLst>
                          <a:ext uri="{FF2B5EF4-FFF2-40B4-BE49-F238E27FC236}">
                            <a16:creationId xmlns:a16="http://schemas.microsoft.com/office/drawing/2014/main" id="{3D7AA107-6F76-6143-82DE-C6AD3B5C1F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7" name="Group 549">
                      <a:extLst>
                        <a:ext uri="{FF2B5EF4-FFF2-40B4-BE49-F238E27FC236}">
                          <a16:creationId xmlns:a16="http://schemas.microsoft.com/office/drawing/2014/main" id="{566FA66C-A7F2-9F48-817A-41F22111C6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9" name="Straight Connector 1838">
                        <a:extLst>
                          <a:ext uri="{FF2B5EF4-FFF2-40B4-BE49-F238E27FC236}">
                            <a16:creationId xmlns:a16="http://schemas.microsoft.com/office/drawing/2014/main" id="{76ADCF58-ED11-DF45-BD9F-96A64D446F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0" name="Straight Connector 1839">
                        <a:extLst>
                          <a:ext uri="{FF2B5EF4-FFF2-40B4-BE49-F238E27FC236}">
                            <a16:creationId xmlns:a16="http://schemas.microsoft.com/office/drawing/2014/main" id="{796D2B70-2EBD-FD44-93B3-C7F4AD9954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8" name="Group 550">
                      <a:extLst>
                        <a:ext uri="{FF2B5EF4-FFF2-40B4-BE49-F238E27FC236}">
                          <a16:creationId xmlns:a16="http://schemas.microsoft.com/office/drawing/2014/main" id="{194507E7-BC25-8D45-9D1A-F940BCD17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7" name="Straight Connector 1836">
                        <a:extLst>
                          <a:ext uri="{FF2B5EF4-FFF2-40B4-BE49-F238E27FC236}">
                            <a16:creationId xmlns:a16="http://schemas.microsoft.com/office/drawing/2014/main" id="{CB2CBAD1-FD70-BB43-8DF7-2A1CB55C4E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8" name="Straight Connector 1837">
                        <a:extLst>
                          <a:ext uri="{FF2B5EF4-FFF2-40B4-BE49-F238E27FC236}">
                            <a16:creationId xmlns:a16="http://schemas.microsoft.com/office/drawing/2014/main" id="{3A297A54-A60D-1541-82D6-AFFBB4AF3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9" name="Group 551">
                      <a:extLst>
                        <a:ext uri="{FF2B5EF4-FFF2-40B4-BE49-F238E27FC236}">
                          <a16:creationId xmlns:a16="http://schemas.microsoft.com/office/drawing/2014/main" id="{5B2A91D8-C36F-D246-A3E9-527CDE7A95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5" name="Straight Connector 1834">
                        <a:extLst>
                          <a:ext uri="{FF2B5EF4-FFF2-40B4-BE49-F238E27FC236}">
                            <a16:creationId xmlns:a16="http://schemas.microsoft.com/office/drawing/2014/main" id="{8406D418-BBB7-264C-A253-7EA10A53F4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6" name="Straight Connector 1835">
                        <a:extLst>
                          <a:ext uri="{FF2B5EF4-FFF2-40B4-BE49-F238E27FC236}">
                            <a16:creationId xmlns:a16="http://schemas.microsoft.com/office/drawing/2014/main" id="{04953AC1-B29B-DC49-BBB4-DEB14E831F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0" name="Group 552">
                      <a:extLst>
                        <a:ext uri="{FF2B5EF4-FFF2-40B4-BE49-F238E27FC236}">
                          <a16:creationId xmlns:a16="http://schemas.microsoft.com/office/drawing/2014/main" id="{5D43D0F3-09A8-BD41-9F0D-B17D0D2002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3" name="Straight Connector 1832">
                        <a:extLst>
                          <a:ext uri="{FF2B5EF4-FFF2-40B4-BE49-F238E27FC236}">
                            <a16:creationId xmlns:a16="http://schemas.microsoft.com/office/drawing/2014/main" id="{1154FA02-A810-EF4E-91E5-2399D376E60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4" name="Straight Connector 1833">
                        <a:extLst>
                          <a:ext uri="{FF2B5EF4-FFF2-40B4-BE49-F238E27FC236}">
                            <a16:creationId xmlns:a16="http://schemas.microsoft.com/office/drawing/2014/main" id="{47E11670-C1F5-AD47-A5B7-3F50ED3E92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1" name="Group 555">
                      <a:extLst>
                        <a:ext uri="{FF2B5EF4-FFF2-40B4-BE49-F238E27FC236}">
                          <a16:creationId xmlns:a16="http://schemas.microsoft.com/office/drawing/2014/main" id="{16B49239-8CB4-574C-AA9B-553B0C67FB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1" name="Straight Connector 1830">
                        <a:extLst>
                          <a:ext uri="{FF2B5EF4-FFF2-40B4-BE49-F238E27FC236}">
                            <a16:creationId xmlns:a16="http://schemas.microsoft.com/office/drawing/2014/main" id="{5F760CFF-724D-F34F-87B5-03A122602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2" name="Straight Connector 1831">
                        <a:extLst>
                          <a:ext uri="{FF2B5EF4-FFF2-40B4-BE49-F238E27FC236}">
                            <a16:creationId xmlns:a16="http://schemas.microsoft.com/office/drawing/2014/main" id="{C51BEBD8-3A24-2442-B016-18BC3A6626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2" name="Group 556">
                      <a:extLst>
                        <a:ext uri="{FF2B5EF4-FFF2-40B4-BE49-F238E27FC236}">
                          <a16:creationId xmlns:a16="http://schemas.microsoft.com/office/drawing/2014/main" id="{B72989D4-2EAC-2E47-BFD8-DFC7E99C17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9" name="Straight Connector 1828">
                        <a:extLst>
                          <a:ext uri="{FF2B5EF4-FFF2-40B4-BE49-F238E27FC236}">
                            <a16:creationId xmlns:a16="http://schemas.microsoft.com/office/drawing/2014/main" id="{404E78CE-2401-9A48-A19A-9CB50ABD65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0" name="Straight Connector 1829">
                        <a:extLst>
                          <a:ext uri="{FF2B5EF4-FFF2-40B4-BE49-F238E27FC236}">
                            <a16:creationId xmlns:a16="http://schemas.microsoft.com/office/drawing/2014/main" id="{A747BFF1-1260-414D-8698-1815DC8462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3" name="Group 557">
                      <a:extLst>
                        <a:ext uri="{FF2B5EF4-FFF2-40B4-BE49-F238E27FC236}">
                          <a16:creationId xmlns:a16="http://schemas.microsoft.com/office/drawing/2014/main" id="{DFFBAF84-8CCB-0C4C-ABA0-5903B4D46B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7" name="Straight Connector 1826">
                        <a:extLst>
                          <a:ext uri="{FF2B5EF4-FFF2-40B4-BE49-F238E27FC236}">
                            <a16:creationId xmlns:a16="http://schemas.microsoft.com/office/drawing/2014/main" id="{9430426D-8586-4F4E-BB4F-35427CC31D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8" name="Straight Connector 1827">
                        <a:extLst>
                          <a:ext uri="{FF2B5EF4-FFF2-40B4-BE49-F238E27FC236}">
                            <a16:creationId xmlns:a16="http://schemas.microsoft.com/office/drawing/2014/main" id="{BFBE0B40-ABDE-2548-9C7F-EACAE29B0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4" name="Group 558">
                      <a:extLst>
                        <a:ext uri="{FF2B5EF4-FFF2-40B4-BE49-F238E27FC236}">
                          <a16:creationId xmlns:a16="http://schemas.microsoft.com/office/drawing/2014/main" id="{1A75E5FF-2C14-A843-9786-C173924C0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5" name="Straight Connector 1824">
                        <a:extLst>
                          <a:ext uri="{FF2B5EF4-FFF2-40B4-BE49-F238E27FC236}">
                            <a16:creationId xmlns:a16="http://schemas.microsoft.com/office/drawing/2014/main" id="{888BFD02-C785-C547-9B2E-669F247572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6" name="Straight Connector 1825">
                        <a:extLst>
                          <a:ext uri="{FF2B5EF4-FFF2-40B4-BE49-F238E27FC236}">
                            <a16:creationId xmlns:a16="http://schemas.microsoft.com/office/drawing/2014/main" id="{3ABBB117-5D16-C743-A1F7-E00BB5D19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75" name="Straight Connector 1774">
                    <a:extLst>
                      <a:ext uri="{FF2B5EF4-FFF2-40B4-BE49-F238E27FC236}">
                        <a16:creationId xmlns:a16="http://schemas.microsoft.com/office/drawing/2014/main" id="{AD7A74AB-0FB7-794B-9A0E-590182F7F5C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>
                    <a:extLst>
                      <a:ext uri="{FF2B5EF4-FFF2-40B4-BE49-F238E27FC236}">
                        <a16:creationId xmlns:a16="http://schemas.microsoft.com/office/drawing/2014/main" id="{C579C6B8-55C3-3042-B668-C6A0E5E360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>
                    <a:extLst>
                      <a:ext uri="{FF2B5EF4-FFF2-40B4-BE49-F238E27FC236}">
                        <a16:creationId xmlns:a16="http://schemas.microsoft.com/office/drawing/2014/main" id="{C7BA2F1E-5F64-5340-8FED-E94435447D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>
                    <a:extLst>
                      <a:ext uri="{FF2B5EF4-FFF2-40B4-BE49-F238E27FC236}">
                        <a16:creationId xmlns:a16="http://schemas.microsoft.com/office/drawing/2014/main" id="{F7BBB38F-69AB-5348-9A5E-CA4B20BBED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>
                    <a:extLst>
                      <a:ext uri="{FF2B5EF4-FFF2-40B4-BE49-F238E27FC236}">
                        <a16:creationId xmlns:a16="http://schemas.microsoft.com/office/drawing/2014/main" id="{498BD04B-F6B0-0545-8455-63567DD4F8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>
                    <a:extLst>
                      <a:ext uri="{FF2B5EF4-FFF2-40B4-BE49-F238E27FC236}">
                        <a16:creationId xmlns:a16="http://schemas.microsoft.com/office/drawing/2014/main" id="{20695DF7-23BE-244C-B2E3-D74A174117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Straight Connector 1780">
                    <a:extLst>
                      <a:ext uri="{FF2B5EF4-FFF2-40B4-BE49-F238E27FC236}">
                        <a16:creationId xmlns:a16="http://schemas.microsoft.com/office/drawing/2014/main" id="{73258B18-125F-384C-B93D-D737818AB7C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>
                    <a:extLst>
                      <a:ext uri="{FF2B5EF4-FFF2-40B4-BE49-F238E27FC236}">
                        <a16:creationId xmlns:a16="http://schemas.microsoft.com/office/drawing/2014/main" id="{1C0173F1-0BC2-1240-B32E-9ABEC93AD6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>
                    <a:extLst>
                      <a:ext uri="{FF2B5EF4-FFF2-40B4-BE49-F238E27FC236}">
                        <a16:creationId xmlns:a16="http://schemas.microsoft.com/office/drawing/2014/main" id="{D732C71D-D0C4-064A-B7E8-4AFCE242495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>
                    <a:extLst>
                      <a:ext uri="{FF2B5EF4-FFF2-40B4-BE49-F238E27FC236}">
                        <a16:creationId xmlns:a16="http://schemas.microsoft.com/office/drawing/2014/main" id="{F119AE55-0D09-F045-A8B2-EF86E772422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>
                    <a:extLst>
                      <a:ext uri="{FF2B5EF4-FFF2-40B4-BE49-F238E27FC236}">
                        <a16:creationId xmlns:a16="http://schemas.microsoft.com/office/drawing/2014/main" id="{A27891FB-A674-1A47-8FDA-6245F5410C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>
                    <a:extLst>
                      <a:ext uri="{FF2B5EF4-FFF2-40B4-BE49-F238E27FC236}">
                        <a16:creationId xmlns:a16="http://schemas.microsoft.com/office/drawing/2014/main" id="{6C330FCB-CF62-EC49-A6C1-F778CA65A4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>
                    <a:extLst>
                      <a:ext uri="{FF2B5EF4-FFF2-40B4-BE49-F238E27FC236}">
                        <a16:creationId xmlns:a16="http://schemas.microsoft.com/office/drawing/2014/main" id="{03F74155-1FD9-784B-BE58-83650BB1CFA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91" name="Group 1790">
                    <a:extLst>
                      <a:ext uri="{FF2B5EF4-FFF2-40B4-BE49-F238E27FC236}">
                        <a16:creationId xmlns:a16="http://schemas.microsoft.com/office/drawing/2014/main" id="{38905CFB-3FE7-3948-AEC7-E0A34265C557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id="{F230FD27-1870-1C4F-BFCA-7A56C52F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2" name="Freeform 1801">
                      <a:extLst>
                        <a:ext uri="{FF2B5EF4-FFF2-40B4-BE49-F238E27FC236}">
                          <a16:creationId xmlns:a16="http://schemas.microsoft.com/office/drawing/2014/main" id="{5727D0E3-A515-974B-96F7-56665162A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03" name="Group 1802">
                      <a:extLst>
                        <a:ext uri="{FF2B5EF4-FFF2-40B4-BE49-F238E27FC236}">
                          <a16:creationId xmlns:a16="http://schemas.microsoft.com/office/drawing/2014/main" id="{ED2A7547-5974-3340-AF42-C58CA0D84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04" name="Freeform 1803">
                        <a:extLst>
                          <a:ext uri="{FF2B5EF4-FFF2-40B4-BE49-F238E27FC236}">
                            <a16:creationId xmlns:a16="http://schemas.microsoft.com/office/drawing/2014/main" id="{AB8E815F-979F-304E-88F9-83428C3AA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5" name="Freeform 1804">
                        <a:extLst>
                          <a:ext uri="{FF2B5EF4-FFF2-40B4-BE49-F238E27FC236}">
                            <a16:creationId xmlns:a16="http://schemas.microsoft.com/office/drawing/2014/main" id="{5E3D25EC-838C-6742-A709-661E74E42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6" name="Freeform 1805">
                        <a:extLst>
                          <a:ext uri="{FF2B5EF4-FFF2-40B4-BE49-F238E27FC236}">
                            <a16:creationId xmlns:a16="http://schemas.microsoft.com/office/drawing/2014/main" id="{C097B325-65C4-E940-8813-0337B478D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7" name="Freeform 1806">
                        <a:extLst>
                          <a:ext uri="{FF2B5EF4-FFF2-40B4-BE49-F238E27FC236}">
                            <a16:creationId xmlns:a16="http://schemas.microsoft.com/office/drawing/2014/main" id="{396E5FFF-EAAA-9742-B0A9-3CF379F45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id="{5BCC5273-EB0C-5E46-B6FE-289D8A5865F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id="{6A5BE981-FDB9-1348-8665-35D8CE038379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id="{544660FD-491B-9749-8AC9-67E3B393F3E2}"/>
                  </a:ext>
                </a:extLst>
              </p:cNvPr>
              <p:cNvGrpSpPr/>
              <p:nvPr/>
            </p:nvGrpSpPr>
            <p:grpSpPr>
              <a:xfrm>
                <a:off x="2237643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id="{DD66FF53-5699-1943-A377-A5D7199BFCBF}"/>
                    </a:ext>
                  </a:extLst>
                </p:cNvPr>
                <p:cNvCxnSpPr>
                  <a:cxnSpLocks/>
                  <a:endCxn id="1723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Straight Connector 1510">
                  <a:extLst>
                    <a:ext uri="{FF2B5EF4-FFF2-40B4-BE49-F238E27FC236}">
                      <a16:creationId xmlns:a16="http://schemas.microsoft.com/office/drawing/2014/main" id="{1FF3CDE6-73ED-964B-8A77-1EA4D79DEEB6}"/>
                    </a:ext>
                  </a:extLst>
                </p:cNvPr>
                <p:cNvCxnSpPr>
                  <a:cxnSpLocks/>
                  <a:endCxn id="1667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Straight Connector 1511">
                  <a:extLst>
                    <a:ext uri="{FF2B5EF4-FFF2-40B4-BE49-F238E27FC236}">
                      <a16:creationId xmlns:a16="http://schemas.microsoft.com/office/drawing/2014/main" id="{E5B4F663-65A0-D24F-972A-1CA5CB687A20}"/>
                    </a:ext>
                  </a:extLst>
                </p:cNvPr>
                <p:cNvCxnSpPr>
                  <a:cxnSpLocks/>
                  <a:endCxn id="1538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id="{3165E7AA-246B-C242-A170-EFB124D0A9E6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05" name="Group 506">
                    <a:extLst>
                      <a:ext uri="{FF2B5EF4-FFF2-40B4-BE49-F238E27FC236}">
                        <a16:creationId xmlns:a16="http://schemas.microsoft.com/office/drawing/2014/main" id="{AEB52B3E-BD09-614B-A906-C63BD19249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id="{63EC7565-97A8-0544-9FE6-CB5E38009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28" name="Straight Connector 1727">
                      <a:extLst>
                        <a:ext uri="{FF2B5EF4-FFF2-40B4-BE49-F238E27FC236}">
                          <a16:creationId xmlns:a16="http://schemas.microsoft.com/office/drawing/2014/main" id="{2F1A963B-5136-4E44-9387-7A675515E1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id="{F758014E-A7DF-F54C-B833-B6E52050A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30" name="Straight Connector 1729">
                      <a:extLst>
                        <a:ext uri="{FF2B5EF4-FFF2-40B4-BE49-F238E27FC236}">
                          <a16:creationId xmlns:a16="http://schemas.microsoft.com/office/drawing/2014/main" id="{5F124483-BB8B-8D41-9A57-71D73A2380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id="{5142A0C2-E131-A54F-B0A8-2DF1F84D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id="{A5F05DFA-84FA-AB47-9674-B6E3DAD8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33" name="Straight Connector 1732">
                      <a:extLst>
                        <a:ext uri="{FF2B5EF4-FFF2-40B4-BE49-F238E27FC236}">
                          <a16:creationId xmlns:a16="http://schemas.microsoft.com/office/drawing/2014/main" id="{7A764358-46BC-974D-9CD1-96E850679C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34" name="Group 544">
                      <a:extLst>
                        <a:ext uri="{FF2B5EF4-FFF2-40B4-BE49-F238E27FC236}">
                          <a16:creationId xmlns:a16="http://schemas.microsoft.com/office/drawing/2014/main" id="{B046044C-A6EE-8140-AE39-1F104FA71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2" name="Straight Connector 1761">
                        <a:extLst>
                          <a:ext uri="{FF2B5EF4-FFF2-40B4-BE49-F238E27FC236}">
                            <a16:creationId xmlns:a16="http://schemas.microsoft.com/office/drawing/2014/main" id="{F2B9344E-4F4C-5D4C-9102-FD54C04F9A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3" name="Straight Connector 1762">
                        <a:extLst>
                          <a:ext uri="{FF2B5EF4-FFF2-40B4-BE49-F238E27FC236}">
                            <a16:creationId xmlns:a16="http://schemas.microsoft.com/office/drawing/2014/main" id="{EEE2F09F-6BED-DA40-A196-F08DFBD7D8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5" name="Group 547">
                      <a:extLst>
                        <a:ext uri="{FF2B5EF4-FFF2-40B4-BE49-F238E27FC236}">
                          <a16:creationId xmlns:a16="http://schemas.microsoft.com/office/drawing/2014/main" id="{0AFCCDB1-94EA-A242-9C8C-7ECF7D6EF3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0" name="Straight Connector 1759">
                        <a:extLst>
                          <a:ext uri="{FF2B5EF4-FFF2-40B4-BE49-F238E27FC236}">
                            <a16:creationId xmlns:a16="http://schemas.microsoft.com/office/drawing/2014/main" id="{127C6E50-D41F-3345-85E3-8193559AC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1" name="Straight Connector 1760">
                        <a:extLst>
                          <a:ext uri="{FF2B5EF4-FFF2-40B4-BE49-F238E27FC236}">
                            <a16:creationId xmlns:a16="http://schemas.microsoft.com/office/drawing/2014/main" id="{C281C815-866C-F244-8C18-443BE50302B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6" name="Group 549">
                      <a:extLst>
                        <a:ext uri="{FF2B5EF4-FFF2-40B4-BE49-F238E27FC236}">
                          <a16:creationId xmlns:a16="http://schemas.microsoft.com/office/drawing/2014/main" id="{B9C51F11-9664-A24E-ABD0-6C95F1EEBC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8" name="Straight Connector 1757">
                        <a:extLst>
                          <a:ext uri="{FF2B5EF4-FFF2-40B4-BE49-F238E27FC236}">
                            <a16:creationId xmlns:a16="http://schemas.microsoft.com/office/drawing/2014/main" id="{5173CA2D-A1C5-1247-BAEE-EA644FD126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9" name="Straight Connector 1758">
                        <a:extLst>
                          <a:ext uri="{FF2B5EF4-FFF2-40B4-BE49-F238E27FC236}">
                            <a16:creationId xmlns:a16="http://schemas.microsoft.com/office/drawing/2014/main" id="{70718F0D-2369-C145-987F-3D3F665EE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7" name="Group 550">
                      <a:extLst>
                        <a:ext uri="{FF2B5EF4-FFF2-40B4-BE49-F238E27FC236}">
                          <a16:creationId xmlns:a16="http://schemas.microsoft.com/office/drawing/2014/main" id="{E3952A44-E5C5-694E-9EE6-EDBEC0E08A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6" name="Straight Connector 1755">
                        <a:extLst>
                          <a:ext uri="{FF2B5EF4-FFF2-40B4-BE49-F238E27FC236}">
                            <a16:creationId xmlns:a16="http://schemas.microsoft.com/office/drawing/2014/main" id="{61C7416E-FBFA-B84E-A717-9E2D44B384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7" name="Straight Connector 1756">
                        <a:extLst>
                          <a:ext uri="{FF2B5EF4-FFF2-40B4-BE49-F238E27FC236}">
                            <a16:creationId xmlns:a16="http://schemas.microsoft.com/office/drawing/2014/main" id="{5AF93D17-241E-F949-8513-A7AF806259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8" name="Group 551">
                      <a:extLst>
                        <a:ext uri="{FF2B5EF4-FFF2-40B4-BE49-F238E27FC236}">
                          <a16:creationId xmlns:a16="http://schemas.microsoft.com/office/drawing/2014/main" id="{4C3F9D80-4613-634D-A4D7-AAC91C935F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4" name="Straight Connector 1753">
                        <a:extLst>
                          <a:ext uri="{FF2B5EF4-FFF2-40B4-BE49-F238E27FC236}">
                            <a16:creationId xmlns:a16="http://schemas.microsoft.com/office/drawing/2014/main" id="{D8E155DE-C1EB-524F-8B84-678EDAA88F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5" name="Straight Connector 1754">
                        <a:extLst>
                          <a:ext uri="{FF2B5EF4-FFF2-40B4-BE49-F238E27FC236}">
                            <a16:creationId xmlns:a16="http://schemas.microsoft.com/office/drawing/2014/main" id="{3A4782C8-17EE-C042-AFC6-9021973891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9" name="Group 552">
                      <a:extLst>
                        <a:ext uri="{FF2B5EF4-FFF2-40B4-BE49-F238E27FC236}">
                          <a16:creationId xmlns:a16="http://schemas.microsoft.com/office/drawing/2014/main" id="{FE3653B5-FB4F-2C41-B084-D065A95A9F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2" name="Straight Connector 1751">
                        <a:extLst>
                          <a:ext uri="{FF2B5EF4-FFF2-40B4-BE49-F238E27FC236}">
                            <a16:creationId xmlns:a16="http://schemas.microsoft.com/office/drawing/2014/main" id="{341BC348-B5CC-B248-B60B-BF5E2AA806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3" name="Straight Connector 1752">
                        <a:extLst>
                          <a:ext uri="{FF2B5EF4-FFF2-40B4-BE49-F238E27FC236}">
                            <a16:creationId xmlns:a16="http://schemas.microsoft.com/office/drawing/2014/main" id="{FDF61253-DEB5-8545-81C5-C4FA6E48FF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0" name="Group 555">
                      <a:extLst>
                        <a:ext uri="{FF2B5EF4-FFF2-40B4-BE49-F238E27FC236}">
                          <a16:creationId xmlns:a16="http://schemas.microsoft.com/office/drawing/2014/main" id="{B5D9B388-AD6D-3341-94DA-E460763202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0" name="Straight Connector 1749">
                        <a:extLst>
                          <a:ext uri="{FF2B5EF4-FFF2-40B4-BE49-F238E27FC236}">
                            <a16:creationId xmlns:a16="http://schemas.microsoft.com/office/drawing/2014/main" id="{7CC4036E-4981-6C4D-83A3-F1BFA414C9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1" name="Straight Connector 1750">
                        <a:extLst>
                          <a:ext uri="{FF2B5EF4-FFF2-40B4-BE49-F238E27FC236}">
                            <a16:creationId xmlns:a16="http://schemas.microsoft.com/office/drawing/2014/main" id="{0BF55693-05AC-114B-AB09-9F6EE84250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1" name="Group 556">
                      <a:extLst>
                        <a:ext uri="{FF2B5EF4-FFF2-40B4-BE49-F238E27FC236}">
                          <a16:creationId xmlns:a16="http://schemas.microsoft.com/office/drawing/2014/main" id="{FDAFF9AC-EDF7-1B4B-9B5D-E8223BAAC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8" name="Straight Connector 1747">
                        <a:extLst>
                          <a:ext uri="{FF2B5EF4-FFF2-40B4-BE49-F238E27FC236}">
                            <a16:creationId xmlns:a16="http://schemas.microsoft.com/office/drawing/2014/main" id="{CA5971C8-CD89-8E43-A072-9D3DA99D5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9" name="Straight Connector 1748">
                        <a:extLst>
                          <a:ext uri="{FF2B5EF4-FFF2-40B4-BE49-F238E27FC236}">
                            <a16:creationId xmlns:a16="http://schemas.microsoft.com/office/drawing/2014/main" id="{F1E8BF7B-E572-2142-AAD8-E2FA16259BD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2" name="Group 557">
                      <a:extLst>
                        <a:ext uri="{FF2B5EF4-FFF2-40B4-BE49-F238E27FC236}">
                          <a16:creationId xmlns:a16="http://schemas.microsoft.com/office/drawing/2014/main" id="{7C717A64-01E7-BB47-B4CF-CFE5185BBC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6" name="Straight Connector 1745">
                        <a:extLst>
                          <a:ext uri="{FF2B5EF4-FFF2-40B4-BE49-F238E27FC236}">
                            <a16:creationId xmlns:a16="http://schemas.microsoft.com/office/drawing/2014/main" id="{61D1E690-BC57-E549-807D-FFC048D0E8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7" name="Straight Connector 1746">
                        <a:extLst>
                          <a:ext uri="{FF2B5EF4-FFF2-40B4-BE49-F238E27FC236}">
                            <a16:creationId xmlns:a16="http://schemas.microsoft.com/office/drawing/2014/main" id="{30050827-B422-674E-A9A4-37102E7F1B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3" name="Group 558">
                      <a:extLst>
                        <a:ext uri="{FF2B5EF4-FFF2-40B4-BE49-F238E27FC236}">
                          <a16:creationId xmlns:a16="http://schemas.microsoft.com/office/drawing/2014/main" id="{8018F6D3-D9D4-5F43-864E-30C7B44302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4" name="Straight Connector 1743">
                        <a:extLst>
                          <a:ext uri="{FF2B5EF4-FFF2-40B4-BE49-F238E27FC236}">
                            <a16:creationId xmlns:a16="http://schemas.microsoft.com/office/drawing/2014/main" id="{DEF86B27-C3D7-F74B-9917-42E830F3DD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5" name="Straight Connector 1744">
                        <a:extLst>
                          <a:ext uri="{FF2B5EF4-FFF2-40B4-BE49-F238E27FC236}">
                            <a16:creationId xmlns:a16="http://schemas.microsoft.com/office/drawing/2014/main" id="{08FC4F9E-B66F-7741-9C2A-19CF27A3D9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6" name="Straight Connector 1705">
                    <a:extLst>
                      <a:ext uri="{FF2B5EF4-FFF2-40B4-BE49-F238E27FC236}">
                        <a16:creationId xmlns:a16="http://schemas.microsoft.com/office/drawing/2014/main" id="{4D96EB35-DC97-9C48-BFAB-6B32BE57224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7" name="Straight Connector 1706">
                    <a:extLst>
                      <a:ext uri="{FF2B5EF4-FFF2-40B4-BE49-F238E27FC236}">
                        <a16:creationId xmlns:a16="http://schemas.microsoft.com/office/drawing/2014/main" id="{2E25D9B8-7FAA-C248-8397-5545ED17774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8" name="Straight Connector 1707">
                    <a:extLst>
                      <a:ext uri="{FF2B5EF4-FFF2-40B4-BE49-F238E27FC236}">
                        <a16:creationId xmlns:a16="http://schemas.microsoft.com/office/drawing/2014/main" id="{570BB08A-966C-304D-8775-50046F3BB0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>
                    <a:extLst>
                      <a:ext uri="{FF2B5EF4-FFF2-40B4-BE49-F238E27FC236}">
                        <a16:creationId xmlns:a16="http://schemas.microsoft.com/office/drawing/2014/main" id="{D3D1D543-C895-724A-9462-BD03CB9727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>
                    <a:extLst>
                      <a:ext uri="{FF2B5EF4-FFF2-40B4-BE49-F238E27FC236}">
                        <a16:creationId xmlns:a16="http://schemas.microsoft.com/office/drawing/2014/main" id="{36E35136-0BAE-4F47-8F1E-A3A80807BF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>
                    <a:extLst>
                      <a:ext uri="{FF2B5EF4-FFF2-40B4-BE49-F238E27FC236}">
                        <a16:creationId xmlns:a16="http://schemas.microsoft.com/office/drawing/2014/main" id="{74C0478B-ED7D-DC4D-B7BE-DB58A517AD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>
                    <a:extLst>
                      <a:ext uri="{FF2B5EF4-FFF2-40B4-BE49-F238E27FC236}">
                        <a16:creationId xmlns:a16="http://schemas.microsoft.com/office/drawing/2014/main" id="{051284ED-A1C0-1B43-9339-C4F21999C35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>
                    <a:extLst>
                      <a:ext uri="{FF2B5EF4-FFF2-40B4-BE49-F238E27FC236}">
                        <a16:creationId xmlns:a16="http://schemas.microsoft.com/office/drawing/2014/main" id="{D2FDE561-207B-3648-86B9-2152A472D06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>
                    <a:extLst>
                      <a:ext uri="{FF2B5EF4-FFF2-40B4-BE49-F238E27FC236}">
                        <a16:creationId xmlns:a16="http://schemas.microsoft.com/office/drawing/2014/main" id="{5E120A65-88DD-BB4E-B1EF-719EB278AD2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>
                    <a:extLst>
                      <a:ext uri="{FF2B5EF4-FFF2-40B4-BE49-F238E27FC236}">
                        <a16:creationId xmlns:a16="http://schemas.microsoft.com/office/drawing/2014/main" id="{BF8D7B35-A05B-2A40-ADDB-3D8539F9751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>
                    <a:extLst>
                      <a:ext uri="{FF2B5EF4-FFF2-40B4-BE49-F238E27FC236}">
                        <a16:creationId xmlns:a16="http://schemas.microsoft.com/office/drawing/2014/main" id="{E7B1ED57-EC69-544D-800F-51877AC2F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>
                    <a:extLst>
                      <a:ext uri="{FF2B5EF4-FFF2-40B4-BE49-F238E27FC236}">
                        <a16:creationId xmlns:a16="http://schemas.microsoft.com/office/drawing/2014/main" id="{ED798959-80DF-134F-B07A-85EF32E099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>
                    <a:extLst>
                      <a:ext uri="{FF2B5EF4-FFF2-40B4-BE49-F238E27FC236}">
                        <a16:creationId xmlns:a16="http://schemas.microsoft.com/office/drawing/2014/main" id="{59BFC8E1-0D9E-1245-A53A-591BBB936B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id="{797AD347-E4BA-2945-8E4C-7923811C18B5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id="{CC47BF45-BFAE-EF48-B1D5-C1227370C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1" name="Freeform 1720">
                      <a:extLst>
                        <a:ext uri="{FF2B5EF4-FFF2-40B4-BE49-F238E27FC236}">
                          <a16:creationId xmlns:a16="http://schemas.microsoft.com/office/drawing/2014/main" id="{8914D417-0641-B24E-8C58-93BB090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722" name="Group 1721">
                      <a:extLst>
                        <a:ext uri="{FF2B5EF4-FFF2-40B4-BE49-F238E27FC236}">
                          <a16:creationId xmlns:a16="http://schemas.microsoft.com/office/drawing/2014/main" id="{E30E7B47-D7D4-7A48-A1BE-EAB48EBF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723" name="Freeform 1722">
                        <a:extLst>
                          <a:ext uri="{FF2B5EF4-FFF2-40B4-BE49-F238E27FC236}">
                            <a16:creationId xmlns:a16="http://schemas.microsoft.com/office/drawing/2014/main" id="{A2A13395-3FBB-0248-9F9A-578BC9D95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4" name="Freeform 1723">
                        <a:extLst>
                          <a:ext uri="{FF2B5EF4-FFF2-40B4-BE49-F238E27FC236}">
                            <a16:creationId xmlns:a16="http://schemas.microsoft.com/office/drawing/2014/main" id="{A151530E-240D-604E-BDE8-8C0DA36C4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5" name="Freeform 1724">
                        <a:extLst>
                          <a:ext uri="{FF2B5EF4-FFF2-40B4-BE49-F238E27FC236}">
                            <a16:creationId xmlns:a16="http://schemas.microsoft.com/office/drawing/2014/main" id="{24696225-4AD3-1F4D-A5A4-2952B0E7F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6" name="Freeform 1725">
                        <a:extLst>
                          <a:ext uri="{FF2B5EF4-FFF2-40B4-BE49-F238E27FC236}">
                            <a16:creationId xmlns:a16="http://schemas.microsoft.com/office/drawing/2014/main" id="{6969A3CB-38DB-5244-90E8-B96ACD8E7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514" name="Straight Connector 1513">
                  <a:extLst>
                    <a:ext uri="{FF2B5EF4-FFF2-40B4-BE49-F238E27FC236}">
                      <a16:creationId xmlns:a16="http://schemas.microsoft.com/office/drawing/2014/main" id="{3FEFDD02-312D-3949-94DA-22F884A98FD5}"/>
                    </a:ext>
                  </a:extLst>
                </p:cNvPr>
                <p:cNvCxnSpPr>
                  <a:cxnSpLocks/>
                  <a:endCxn id="1605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1567E058-A6D6-6A49-94E6-DADA6C28406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646" name="Group 506">
                    <a:extLst>
                      <a:ext uri="{FF2B5EF4-FFF2-40B4-BE49-F238E27FC236}">
                        <a16:creationId xmlns:a16="http://schemas.microsoft.com/office/drawing/2014/main" id="{B960CBF9-9799-A44D-B49B-57F54F5C74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id="{A9C2F31B-71D2-9742-ACFA-91073D094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69" name="Straight Connector 1668">
                      <a:extLst>
                        <a:ext uri="{FF2B5EF4-FFF2-40B4-BE49-F238E27FC236}">
                          <a16:creationId xmlns:a16="http://schemas.microsoft.com/office/drawing/2014/main" id="{F4315BBE-4B37-6D4B-8905-037B3D50CD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id="{D19366AB-8EED-7A40-8D59-C909D30F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71" name="Straight Connector 1670">
                      <a:extLst>
                        <a:ext uri="{FF2B5EF4-FFF2-40B4-BE49-F238E27FC236}">
                          <a16:creationId xmlns:a16="http://schemas.microsoft.com/office/drawing/2014/main" id="{1D003C74-7D3A-1546-8490-FECD1DE51B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1BF2872E-98D9-024B-B5FB-31D8E4528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E8591055-2358-FC44-8950-C3CD91B66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74" name="Straight Connector 1673">
                      <a:extLst>
                        <a:ext uri="{FF2B5EF4-FFF2-40B4-BE49-F238E27FC236}">
                          <a16:creationId xmlns:a16="http://schemas.microsoft.com/office/drawing/2014/main" id="{69C2568F-B24A-CE45-A06F-B6A5C3B1B1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75" name="Group 544">
                      <a:extLst>
                        <a:ext uri="{FF2B5EF4-FFF2-40B4-BE49-F238E27FC236}">
                          <a16:creationId xmlns:a16="http://schemas.microsoft.com/office/drawing/2014/main" id="{23BE4D93-E9BD-7941-BD4E-55A8E8052B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3" name="Straight Connector 1702">
                        <a:extLst>
                          <a:ext uri="{FF2B5EF4-FFF2-40B4-BE49-F238E27FC236}">
                            <a16:creationId xmlns:a16="http://schemas.microsoft.com/office/drawing/2014/main" id="{DFDE220E-8806-7F46-84A8-3FC40136F4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4" name="Straight Connector 1703">
                        <a:extLst>
                          <a:ext uri="{FF2B5EF4-FFF2-40B4-BE49-F238E27FC236}">
                            <a16:creationId xmlns:a16="http://schemas.microsoft.com/office/drawing/2014/main" id="{4A598CAA-E2EF-334A-A4E0-A483F1B6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6" name="Group 547">
                      <a:extLst>
                        <a:ext uri="{FF2B5EF4-FFF2-40B4-BE49-F238E27FC236}">
                          <a16:creationId xmlns:a16="http://schemas.microsoft.com/office/drawing/2014/main" id="{043C3CD4-6194-314B-AA4A-69BCA797CF6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1" name="Straight Connector 1700">
                        <a:extLst>
                          <a:ext uri="{FF2B5EF4-FFF2-40B4-BE49-F238E27FC236}">
                            <a16:creationId xmlns:a16="http://schemas.microsoft.com/office/drawing/2014/main" id="{7394A282-C825-BB47-9B3C-6C7D672DB7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2" name="Straight Connector 1701">
                        <a:extLst>
                          <a:ext uri="{FF2B5EF4-FFF2-40B4-BE49-F238E27FC236}">
                            <a16:creationId xmlns:a16="http://schemas.microsoft.com/office/drawing/2014/main" id="{BCFEA86F-68A1-8049-A947-30182C3B7B1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7" name="Group 549">
                      <a:extLst>
                        <a:ext uri="{FF2B5EF4-FFF2-40B4-BE49-F238E27FC236}">
                          <a16:creationId xmlns:a16="http://schemas.microsoft.com/office/drawing/2014/main" id="{8592AC4F-DCA1-D44F-8E21-764C1FC25A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9" name="Straight Connector 1698">
                        <a:extLst>
                          <a:ext uri="{FF2B5EF4-FFF2-40B4-BE49-F238E27FC236}">
                            <a16:creationId xmlns:a16="http://schemas.microsoft.com/office/drawing/2014/main" id="{7B68FEEC-0BDA-F54C-A601-E5E366D2E0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0" name="Straight Connector 1699">
                        <a:extLst>
                          <a:ext uri="{FF2B5EF4-FFF2-40B4-BE49-F238E27FC236}">
                            <a16:creationId xmlns:a16="http://schemas.microsoft.com/office/drawing/2014/main" id="{1D6BE1F8-2B50-0345-A044-0DA11B4EBD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8" name="Group 550">
                      <a:extLst>
                        <a:ext uri="{FF2B5EF4-FFF2-40B4-BE49-F238E27FC236}">
                          <a16:creationId xmlns:a16="http://schemas.microsoft.com/office/drawing/2014/main" id="{F9504436-C52F-9E41-91A1-5EE9515240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7" name="Straight Connector 1696">
                        <a:extLst>
                          <a:ext uri="{FF2B5EF4-FFF2-40B4-BE49-F238E27FC236}">
                            <a16:creationId xmlns:a16="http://schemas.microsoft.com/office/drawing/2014/main" id="{423DD4EF-534B-7E49-9107-4C8236B322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8" name="Straight Connector 1697">
                        <a:extLst>
                          <a:ext uri="{FF2B5EF4-FFF2-40B4-BE49-F238E27FC236}">
                            <a16:creationId xmlns:a16="http://schemas.microsoft.com/office/drawing/2014/main" id="{3CB01F83-4B58-D94D-B471-496FAFCC6D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9" name="Group 551">
                      <a:extLst>
                        <a:ext uri="{FF2B5EF4-FFF2-40B4-BE49-F238E27FC236}">
                          <a16:creationId xmlns:a16="http://schemas.microsoft.com/office/drawing/2014/main" id="{7E645D1F-041D-CF43-949A-0FCEEEACEF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5" name="Straight Connector 1694">
                        <a:extLst>
                          <a:ext uri="{FF2B5EF4-FFF2-40B4-BE49-F238E27FC236}">
                            <a16:creationId xmlns:a16="http://schemas.microsoft.com/office/drawing/2014/main" id="{AFCCED56-775C-F449-B279-E0B0F92722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6" name="Straight Connector 1695">
                        <a:extLst>
                          <a:ext uri="{FF2B5EF4-FFF2-40B4-BE49-F238E27FC236}">
                            <a16:creationId xmlns:a16="http://schemas.microsoft.com/office/drawing/2014/main" id="{2110928D-2AAE-6B48-92AF-02FEE4D47A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0" name="Group 552">
                      <a:extLst>
                        <a:ext uri="{FF2B5EF4-FFF2-40B4-BE49-F238E27FC236}">
                          <a16:creationId xmlns:a16="http://schemas.microsoft.com/office/drawing/2014/main" id="{4DEA4BF5-EC4A-8A44-B4E8-DB486B137F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3" name="Straight Connector 1692">
                        <a:extLst>
                          <a:ext uri="{FF2B5EF4-FFF2-40B4-BE49-F238E27FC236}">
                            <a16:creationId xmlns:a16="http://schemas.microsoft.com/office/drawing/2014/main" id="{08A64B8E-BC62-F047-9FBB-2BC4A6ED66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4" name="Straight Connector 1693">
                        <a:extLst>
                          <a:ext uri="{FF2B5EF4-FFF2-40B4-BE49-F238E27FC236}">
                            <a16:creationId xmlns:a16="http://schemas.microsoft.com/office/drawing/2014/main" id="{D637EA2F-B28A-F544-9A8B-7124FAE6DA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1" name="Group 555">
                      <a:extLst>
                        <a:ext uri="{FF2B5EF4-FFF2-40B4-BE49-F238E27FC236}">
                          <a16:creationId xmlns:a16="http://schemas.microsoft.com/office/drawing/2014/main" id="{F0D59D48-08A4-2841-A29D-3CBFFA6528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1" name="Straight Connector 1690">
                        <a:extLst>
                          <a:ext uri="{FF2B5EF4-FFF2-40B4-BE49-F238E27FC236}">
                            <a16:creationId xmlns:a16="http://schemas.microsoft.com/office/drawing/2014/main" id="{A7FDD521-AACE-1B40-BCA7-BC73B7D448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2" name="Straight Connector 1691">
                        <a:extLst>
                          <a:ext uri="{FF2B5EF4-FFF2-40B4-BE49-F238E27FC236}">
                            <a16:creationId xmlns:a16="http://schemas.microsoft.com/office/drawing/2014/main" id="{613BD17E-B218-674B-ABF8-5C90D5E334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2" name="Group 556">
                      <a:extLst>
                        <a:ext uri="{FF2B5EF4-FFF2-40B4-BE49-F238E27FC236}">
                          <a16:creationId xmlns:a16="http://schemas.microsoft.com/office/drawing/2014/main" id="{6993F5FA-52F2-5449-AE38-18C30591DE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9" name="Straight Connector 1688">
                        <a:extLst>
                          <a:ext uri="{FF2B5EF4-FFF2-40B4-BE49-F238E27FC236}">
                            <a16:creationId xmlns:a16="http://schemas.microsoft.com/office/drawing/2014/main" id="{78962697-ED4F-CF49-AF5F-BFBD3C9EF7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0" name="Straight Connector 1689">
                        <a:extLst>
                          <a:ext uri="{FF2B5EF4-FFF2-40B4-BE49-F238E27FC236}">
                            <a16:creationId xmlns:a16="http://schemas.microsoft.com/office/drawing/2014/main" id="{101899BB-029C-264B-9F55-D203878D3E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3" name="Group 557">
                      <a:extLst>
                        <a:ext uri="{FF2B5EF4-FFF2-40B4-BE49-F238E27FC236}">
                          <a16:creationId xmlns:a16="http://schemas.microsoft.com/office/drawing/2014/main" id="{1780EA0A-237A-A943-803F-2A56B9DA0A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7" name="Straight Connector 1686">
                        <a:extLst>
                          <a:ext uri="{FF2B5EF4-FFF2-40B4-BE49-F238E27FC236}">
                            <a16:creationId xmlns:a16="http://schemas.microsoft.com/office/drawing/2014/main" id="{0DFE239D-1C38-B342-9A03-8E00CE3047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8" name="Straight Connector 1687">
                        <a:extLst>
                          <a:ext uri="{FF2B5EF4-FFF2-40B4-BE49-F238E27FC236}">
                            <a16:creationId xmlns:a16="http://schemas.microsoft.com/office/drawing/2014/main" id="{CAE64976-9469-4541-815B-3025C23211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4" name="Group 558">
                      <a:extLst>
                        <a:ext uri="{FF2B5EF4-FFF2-40B4-BE49-F238E27FC236}">
                          <a16:creationId xmlns:a16="http://schemas.microsoft.com/office/drawing/2014/main" id="{E95167BF-D53B-4745-B162-A795EE056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5" name="Straight Connector 1684">
                        <a:extLst>
                          <a:ext uri="{FF2B5EF4-FFF2-40B4-BE49-F238E27FC236}">
                            <a16:creationId xmlns:a16="http://schemas.microsoft.com/office/drawing/2014/main" id="{6F2EA191-7095-5945-AC28-CCC87EBED8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6" name="Straight Connector 1685">
                        <a:extLst>
                          <a:ext uri="{FF2B5EF4-FFF2-40B4-BE49-F238E27FC236}">
                            <a16:creationId xmlns:a16="http://schemas.microsoft.com/office/drawing/2014/main" id="{601DF95E-3B47-544B-A009-DB105BB731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647" name="Straight Connector 1646">
                    <a:extLst>
                      <a:ext uri="{FF2B5EF4-FFF2-40B4-BE49-F238E27FC236}">
                        <a16:creationId xmlns:a16="http://schemas.microsoft.com/office/drawing/2014/main" id="{7B6E1D40-4DAE-CF40-A004-BFD90E39805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8" name="Straight Connector 1647">
                    <a:extLst>
                      <a:ext uri="{FF2B5EF4-FFF2-40B4-BE49-F238E27FC236}">
                        <a16:creationId xmlns:a16="http://schemas.microsoft.com/office/drawing/2014/main" id="{BB1A3043-582F-3949-A87F-0C540DD9F7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>
                    <a:extLst>
                      <a:ext uri="{FF2B5EF4-FFF2-40B4-BE49-F238E27FC236}">
                        <a16:creationId xmlns:a16="http://schemas.microsoft.com/office/drawing/2014/main" id="{D68088F9-DADE-6F48-9778-2B5BC09540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>
                    <a:extLst>
                      <a:ext uri="{FF2B5EF4-FFF2-40B4-BE49-F238E27FC236}">
                        <a16:creationId xmlns:a16="http://schemas.microsoft.com/office/drawing/2014/main" id="{D5BE1072-DE74-5544-AD37-A8C40FBBBB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>
                    <a:extLst>
                      <a:ext uri="{FF2B5EF4-FFF2-40B4-BE49-F238E27FC236}">
                        <a16:creationId xmlns:a16="http://schemas.microsoft.com/office/drawing/2014/main" id="{DC95AA19-FCFF-2343-BD8A-A76BBA9C490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>
                    <a:extLst>
                      <a:ext uri="{FF2B5EF4-FFF2-40B4-BE49-F238E27FC236}">
                        <a16:creationId xmlns:a16="http://schemas.microsoft.com/office/drawing/2014/main" id="{10533753-DBE3-5247-92BA-EB527467400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>
                    <a:extLst>
                      <a:ext uri="{FF2B5EF4-FFF2-40B4-BE49-F238E27FC236}">
                        <a16:creationId xmlns:a16="http://schemas.microsoft.com/office/drawing/2014/main" id="{6EAD2EAE-2655-A843-B579-35E796A970D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>
                    <a:extLst>
                      <a:ext uri="{FF2B5EF4-FFF2-40B4-BE49-F238E27FC236}">
                        <a16:creationId xmlns:a16="http://schemas.microsoft.com/office/drawing/2014/main" id="{F1E86DFC-8F15-9748-8246-59D2EFACB58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>
                    <a:extLst>
                      <a:ext uri="{FF2B5EF4-FFF2-40B4-BE49-F238E27FC236}">
                        <a16:creationId xmlns:a16="http://schemas.microsoft.com/office/drawing/2014/main" id="{BB2BE3D0-CE19-F241-BA78-469F95FF0FD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>
                    <a:extLst>
                      <a:ext uri="{FF2B5EF4-FFF2-40B4-BE49-F238E27FC236}">
                        <a16:creationId xmlns:a16="http://schemas.microsoft.com/office/drawing/2014/main" id="{E9D229C6-99A9-2849-9B20-801140E4E0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>
                    <a:extLst>
                      <a:ext uri="{FF2B5EF4-FFF2-40B4-BE49-F238E27FC236}">
                        <a16:creationId xmlns:a16="http://schemas.microsoft.com/office/drawing/2014/main" id="{3581F1F9-EFFD-754C-B06E-65631FE6A99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>
                    <a:extLst>
                      <a:ext uri="{FF2B5EF4-FFF2-40B4-BE49-F238E27FC236}">
                        <a16:creationId xmlns:a16="http://schemas.microsoft.com/office/drawing/2014/main" id="{90DF71E5-142B-5F40-9951-B4E9A395D9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9" name="Straight Connector 1658">
                    <a:extLst>
                      <a:ext uri="{FF2B5EF4-FFF2-40B4-BE49-F238E27FC236}">
                        <a16:creationId xmlns:a16="http://schemas.microsoft.com/office/drawing/2014/main" id="{A50720E4-086E-A045-BD2D-7CFE17EA94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0" name="Group 1659">
                    <a:extLst>
                      <a:ext uri="{FF2B5EF4-FFF2-40B4-BE49-F238E27FC236}">
                        <a16:creationId xmlns:a16="http://schemas.microsoft.com/office/drawing/2014/main" id="{047FA09B-06C2-0840-8D83-8CCDEA8BBE4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id="{1385E0AB-EC82-4C44-B7ED-5252921C8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2" name="Freeform 1661">
                      <a:extLst>
                        <a:ext uri="{FF2B5EF4-FFF2-40B4-BE49-F238E27FC236}">
                          <a16:creationId xmlns:a16="http://schemas.microsoft.com/office/drawing/2014/main" id="{5C05F8D5-7007-C54C-88E7-71C79BEB9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63" name="Group 1662">
                      <a:extLst>
                        <a:ext uri="{FF2B5EF4-FFF2-40B4-BE49-F238E27FC236}">
                          <a16:creationId xmlns:a16="http://schemas.microsoft.com/office/drawing/2014/main" id="{A8EE1893-04B4-324D-9BCF-F46881E41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64" name="Freeform 1663">
                        <a:extLst>
                          <a:ext uri="{FF2B5EF4-FFF2-40B4-BE49-F238E27FC236}">
                            <a16:creationId xmlns:a16="http://schemas.microsoft.com/office/drawing/2014/main" id="{E54CA897-7C68-974B-A7E7-9FDE774FAF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5" name="Freeform 1664">
                        <a:extLst>
                          <a:ext uri="{FF2B5EF4-FFF2-40B4-BE49-F238E27FC236}">
                            <a16:creationId xmlns:a16="http://schemas.microsoft.com/office/drawing/2014/main" id="{A173B1F0-A14F-394D-981F-31F663E82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6" name="Freeform 1665">
                        <a:extLst>
                          <a:ext uri="{FF2B5EF4-FFF2-40B4-BE49-F238E27FC236}">
                            <a16:creationId xmlns:a16="http://schemas.microsoft.com/office/drawing/2014/main" id="{021FAAA8-7611-3C40-AEFD-D9A38849A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7" name="Freeform 1666">
                        <a:extLst>
                          <a:ext uri="{FF2B5EF4-FFF2-40B4-BE49-F238E27FC236}">
                            <a16:creationId xmlns:a16="http://schemas.microsoft.com/office/drawing/2014/main" id="{F52A17BB-438F-8545-952E-A66734598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id="{5D592423-6E9B-4E4A-9E38-E08A682CAD3F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87" name="Group 506">
                    <a:extLst>
                      <a:ext uri="{FF2B5EF4-FFF2-40B4-BE49-F238E27FC236}">
                        <a16:creationId xmlns:a16="http://schemas.microsoft.com/office/drawing/2014/main" id="{2E5CF7C1-D0C4-874A-9704-3559E12AF7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id="{57C468B6-42E3-9E4E-AEE3-098CEA992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0" name="Straight Connector 1609">
                      <a:extLst>
                        <a:ext uri="{FF2B5EF4-FFF2-40B4-BE49-F238E27FC236}">
                          <a16:creationId xmlns:a16="http://schemas.microsoft.com/office/drawing/2014/main" id="{C3A200CB-DD45-2844-9B2A-216D2294E4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id="{9F81BA2A-4420-5A43-A18E-D03C82F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2" name="Straight Connector 1611">
                      <a:extLst>
                        <a:ext uri="{FF2B5EF4-FFF2-40B4-BE49-F238E27FC236}">
                          <a16:creationId xmlns:a16="http://schemas.microsoft.com/office/drawing/2014/main" id="{F63DFB73-9008-8E47-A15C-7CDC0A90F3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id="{4901C397-1487-3C46-BE52-DC66740DC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id="{8435296F-6B23-FF4D-BCC8-300A7106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5" name="Straight Connector 1614">
                      <a:extLst>
                        <a:ext uri="{FF2B5EF4-FFF2-40B4-BE49-F238E27FC236}">
                          <a16:creationId xmlns:a16="http://schemas.microsoft.com/office/drawing/2014/main" id="{4B9A6ED5-68D5-5F4E-B1D9-1D7268CDFE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16" name="Group 544">
                      <a:extLst>
                        <a:ext uri="{FF2B5EF4-FFF2-40B4-BE49-F238E27FC236}">
                          <a16:creationId xmlns:a16="http://schemas.microsoft.com/office/drawing/2014/main" id="{7127710C-0768-614C-B425-ED5139EC97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4" name="Straight Connector 1643">
                        <a:extLst>
                          <a:ext uri="{FF2B5EF4-FFF2-40B4-BE49-F238E27FC236}">
                            <a16:creationId xmlns:a16="http://schemas.microsoft.com/office/drawing/2014/main" id="{169585E0-234F-0043-815C-9337631D63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5" name="Straight Connector 1644">
                        <a:extLst>
                          <a:ext uri="{FF2B5EF4-FFF2-40B4-BE49-F238E27FC236}">
                            <a16:creationId xmlns:a16="http://schemas.microsoft.com/office/drawing/2014/main" id="{832B8301-351A-4943-A8A4-89756B8BC4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7" name="Group 547">
                      <a:extLst>
                        <a:ext uri="{FF2B5EF4-FFF2-40B4-BE49-F238E27FC236}">
                          <a16:creationId xmlns:a16="http://schemas.microsoft.com/office/drawing/2014/main" id="{0F80C0B1-E8B7-584E-BB76-A36754CAE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2" name="Straight Connector 1641">
                        <a:extLst>
                          <a:ext uri="{FF2B5EF4-FFF2-40B4-BE49-F238E27FC236}">
                            <a16:creationId xmlns:a16="http://schemas.microsoft.com/office/drawing/2014/main" id="{FF273DAF-D46D-694D-B748-52B836CADE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3" name="Straight Connector 1642">
                        <a:extLst>
                          <a:ext uri="{FF2B5EF4-FFF2-40B4-BE49-F238E27FC236}">
                            <a16:creationId xmlns:a16="http://schemas.microsoft.com/office/drawing/2014/main" id="{9F018195-5B35-9645-80DF-DAFD938AF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8" name="Group 549">
                      <a:extLst>
                        <a:ext uri="{FF2B5EF4-FFF2-40B4-BE49-F238E27FC236}">
                          <a16:creationId xmlns:a16="http://schemas.microsoft.com/office/drawing/2014/main" id="{438A8C66-3D78-344E-96C6-236DB1FBB5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0" name="Straight Connector 1639">
                        <a:extLst>
                          <a:ext uri="{FF2B5EF4-FFF2-40B4-BE49-F238E27FC236}">
                            <a16:creationId xmlns:a16="http://schemas.microsoft.com/office/drawing/2014/main" id="{431CCD44-CD37-7145-B8AE-BCC23C4385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1" name="Straight Connector 1640">
                        <a:extLst>
                          <a:ext uri="{FF2B5EF4-FFF2-40B4-BE49-F238E27FC236}">
                            <a16:creationId xmlns:a16="http://schemas.microsoft.com/office/drawing/2014/main" id="{FBCF33C2-A091-E545-88F4-C6751E1FBB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9" name="Group 550">
                      <a:extLst>
                        <a:ext uri="{FF2B5EF4-FFF2-40B4-BE49-F238E27FC236}">
                          <a16:creationId xmlns:a16="http://schemas.microsoft.com/office/drawing/2014/main" id="{EFD99DC6-58E7-3041-B9ED-DC565FE3F0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8" name="Straight Connector 1637">
                        <a:extLst>
                          <a:ext uri="{FF2B5EF4-FFF2-40B4-BE49-F238E27FC236}">
                            <a16:creationId xmlns:a16="http://schemas.microsoft.com/office/drawing/2014/main" id="{89AEF845-2909-0E4F-A153-32BAEB9B93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9" name="Straight Connector 1638">
                        <a:extLst>
                          <a:ext uri="{FF2B5EF4-FFF2-40B4-BE49-F238E27FC236}">
                            <a16:creationId xmlns:a16="http://schemas.microsoft.com/office/drawing/2014/main" id="{30BD0365-9EE5-E941-901A-FC59113129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0" name="Group 551">
                      <a:extLst>
                        <a:ext uri="{FF2B5EF4-FFF2-40B4-BE49-F238E27FC236}">
                          <a16:creationId xmlns:a16="http://schemas.microsoft.com/office/drawing/2014/main" id="{6C182843-47E5-1044-A24C-DD2D8319C0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6" name="Straight Connector 1635">
                        <a:extLst>
                          <a:ext uri="{FF2B5EF4-FFF2-40B4-BE49-F238E27FC236}">
                            <a16:creationId xmlns:a16="http://schemas.microsoft.com/office/drawing/2014/main" id="{1877A5A1-5195-2748-803D-13DA4BBEEA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7" name="Straight Connector 1636">
                        <a:extLst>
                          <a:ext uri="{FF2B5EF4-FFF2-40B4-BE49-F238E27FC236}">
                            <a16:creationId xmlns:a16="http://schemas.microsoft.com/office/drawing/2014/main" id="{6DECF026-CEB8-F34F-85B6-5F9DF33D54A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1" name="Group 552">
                      <a:extLst>
                        <a:ext uri="{FF2B5EF4-FFF2-40B4-BE49-F238E27FC236}">
                          <a16:creationId xmlns:a16="http://schemas.microsoft.com/office/drawing/2014/main" id="{588B3902-0EE5-F74A-AC43-4D7E177DA5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4" name="Straight Connector 1633">
                        <a:extLst>
                          <a:ext uri="{FF2B5EF4-FFF2-40B4-BE49-F238E27FC236}">
                            <a16:creationId xmlns:a16="http://schemas.microsoft.com/office/drawing/2014/main" id="{7E693108-9527-A144-BC69-A39AC6E7BB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5" name="Straight Connector 1634">
                        <a:extLst>
                          <a:ext uri="{FF2B5EF4-FFF2-40B4-BE49-F238E27FC236}">
                            <a16:creationId xmlns:a16="http://schemas.microsoft.com/office/drawing/2014/main" id="{78BD4A52-8C11-7B4C-9428-8EB321B7DD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2" name="Group 555">
                      <a:extLst>
                        <a:ext uri="{FF2B5EF4-FFF2-40B4-BE49-F238E27FC236}">
                          <a16:creationId xmlns:a16="http://schemas.microsoft.com/office/drawing/2014/main" id="{E4DB450A-C4F3-2941-9EF9-BB5774FC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2" name="Straight Connector 1631">
                        <a:extLst>
                          <a:ext uri="{FF2B5EF4-FFF2-40B4-BE49-F238E27FC236}">
                            <a16:creationId xmlns:a16="http://schemas.microsoft.com/office/drawing/2014/main" id="{5ADB41B7-AD45-5B43-9F87-EF98961FEA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3" name="Straight Connector 1632">
                        <a:extLst>
                          <a:ext uri="{FF2B5EF4-FFF2-40B4-BE49-F238E27FC236}">
                            <a16:creationId xmlns:a16="http://schemas.microsoft.com/office/drawing/2014/main" id="{8AE10DF0-FE41-1F4B-95FF-81AC84C4A1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3" name="Group 556">
                      <a:extLst>
                        <a:ext uri="{FF2B5EF4-FFF2-40B4-BE49-F238E27FC236}">
                          <a16:creationId xmlns:a16="http://schemas.microsoft.com/office/drawing/2014/main" id="{F615EE8F-919D-824C-A8BA-C82266DBFB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0" name="Straight Connector 1629">
                        <a:extLst>
                          <a:ext uri="{FF2B5EF4-FFF2-40B4-BE49-F238E27FC236}">
                            <a16:creationId xmlns:a16="http://schemas.microsoft.com/office/drawing/2014/main" id="{7D41954C-E43D-9345-AA3A-2D6DBAFE0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1" name="Straight Connector 1630">
                        <a:extLst>
                          <a:ext uri="{FF2B5EF4-FFF2-40B4-BE49-F238E27FC236}">
                            <a16:creationId xmlns:a16="http://schemas.microsoft.com/office/drawing/2014/main" id="{1D514AC8-18AE-BB47-A867-D99FC6B594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4" name="Group 557">
                      <a:extLst>
                        <a:ext uri="{FF2B5EF4-FFF2-40B4-BE49-F238E27FC236}">
                          <a16:creationId xmlns:a16="http://schemas.microsoft.com/office/drawing/2014/main" id="{D0A50830-6ECF-0347-9E90-0650BCA116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8" name="Straight Connector 1627">
                        <a:extLst>
                          <a:ext uri="{FF2B5EF4-FFF2-40B4-BE49-F238E27FC236}">
                            <a16:creationId xmlns:a16="http://schemas.microsoft.com/office/drawing/2014/main" id="{56471FAD-1690-FB4E-ABB3-CA5FC1974CE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9" name="Straight Connector 1628">
                        <a:extLst>
                          <a:ext uri="{FF2B5EF4-FFF2-40B4-BE49-F238E27FC236}">
                            <a16:creationId xmlns:a16="http://schemas.microsoft.com/office/drawing/2014/main" id="{8DA93F94-E553-B141-8EE5-BD9781617B4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5" name="Group 558">
                      <a:extLst>
                        <a:ext uri="{FF2B5EF4-FFF2-40B4-BE49-F238E27FC236}">
                          <a16:creationId xmlns:a16="http://schemas.microsoft.com/office/drawing/2014/main" id="{C4ED29A0-28D1-DF44-B7FA-B807FADA0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6" name="Straight Connector 1625">
                        <a:extLst>
                          <a:ext uri="{FF2B5EF4-FFF2-40B4-BE49-F238E27FC236}">
                            <a16:creationId xmlns:a16="http://schemas.microsoft.com/office/drawing/2014/main" id="{DD7F3869-B14B-AA4A-A6F0-4EBEB6F709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7" name="Straight Connector 1626">
                        <a:extLst>
                          <a:ext uri="{FF2B5EF4-FFF2-40B4-BE49-F238E27FC236}">
                            <a16:creationId xmlns:a16="http://schemas.microsoft.com/office/drawing/2014/main" id="{AC55E71E-1CEA-0F47-9140-4D22A139E78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88" name="Straight Connector 1587">
                    <a:extLst>
                      <a:ext uri="{FF2B5EF4-FFF2-40B4-BE49-F238E27FC236}">
                        <a16:creationId xmlns:a16="http://schemas.microsoft.com/office/drawing/2014/main" id="{51AEFC79-C0CE-354E-9AE3-4586ACDA69B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>
                    <a:extLst>
                      <a:ext uri="{FF2B5EF4-FFF2-40B4-BE49-F238E27FC236}">
                        <a16:creationId xmlns:a16="http://schemas.microsoft.com/office/drawing/2014/main" id="{FD4F1EE2-46C7-9449-A095-4B87647A9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0" name="Straight Connector 1589">
                    <a:extLst>
                      <a:ext uri="{FF2B5EF4-FFF2-40B4-BE49-F238E27FC236}">
                        <a16:creationId xmlns:a16="http://schemas.microsoft.com/office/drawing/2014/main" id="{E59D1F5E-1765-A542-99FE-0E143DE728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>
                    <a:extLst>
                      <a:ext uri="{FF2B5EF4-FFF2-40B4-BE49-F238E27FC236}">
                        <a16:creationId xmlns:a16="http://schemas.microsoft.com/office/drawing/2014/main" id="{3B2F561D-5B7D-BD48-9097-1F4078A5001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>
                    <a:extLst>
                      <a:ext uri="{FF2B5EF4-FFF2-40B4-BE49-F238E27FC236}">
                        <a16:creationId xmlns:a16="http://schemas.microsoft.com/office/drawing/2014/main" id="{44057ECE-E09C-444B-90FB-1C7FD86620A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>
                    <a:extLst>
                      <a:ext uri="{FF2B5EF4-FFF2-40B4-BE49-F238E27FC236}">
                        <a16:creationId xmlns:a16="http://schemas.microsoft.com/office/drawing/2014/main" id="{67F46BC3-97F2-D547-925B-28D0A49E27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>
                    <a:extLst>
                      <a:ext uri="{FF2B5EF4-FFF2-40B4-BE49-F238E27FC236}">
                        <a16:creationId xmlns:a16="http://schemas.microsoft.com/office/drawing/2014/main" id="{B904CD11-034A-A147-85C0-964CA3FF02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>
                    <a:extLst>
                      <a:ext uri="{FF2B5EF4-FFF2-40B4-BE49-F238E27FC236}">
                        <a16:creationId xmlns:a16="http://schemas.microsoft.com/office/drawing/2014/main" id="{5993DDFC-AEA0-3D41-8002-235FA39FD9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>
                    <a:extLst>
                      <a:ext uri="{FF2B5EF4-FFF2-40B4-BE49-F238E27FC236}">
                        <a16:creationId xmlns:a16="http://schemas.microsoft.com/office/drawing/2014/main" id="{DF48E2ED-5D97-7646-BD9C-C3E60048AC8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>
                    <a:extLst>
                      <a:ext uri="{FF2B5EF4-FFF2-40B4-BE49-F238E27FC236}">
                        <a16:creationId xmlns:a16="http://schemas.microsoft.com/office/drawing/2014/main" id="{893604D8-A701-6544-BAFC-76EA39B76A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>
                    <a:extLst>
                      <a:ext uri="{FF2B5EF4-FFF2-40B4-BE49-F238E27FC236}">
                        <a16:creationId xmlns:a16="http://schemas.microsoft.com/office/drawing/2014/main" id="{D7C394DE-4634-3043-9B2B-C0B111EEF53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>
                    <a:extLst>
                      <a:ext uri="{FF2B5EF4-FFF2-40B4-BE49-F238E27FC236}">
                        <a16:creationId xmlns:a16="http://schemas.microsoft.com/office/drawing/2014/main" id="{7C02002F-ACDC-494F-B6D1-BFA4A813C8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>
                    <a:extLst>
                      <a:ext uri="{FF2B5EF4-FFF2-40B4-BE49-F238E27FC236}">
                        <a16:creationId xmlns:a16="http://schemas.microsoft.com/office/drawing/2014/main" id="{909B7D10-613D-9245-A151-344ADF19B1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1" name="Group 1600">
                    <a:extLst>
                      <a:ext uri="{FF2B5EF4-FFF2-40B4-BE49-F238E27FC236}">
                        <a16:creationId xmlns:a16="http://schemas.microsoft.com/office/drawing/2014/main" id="{A616C864-71EE-B54E-939B-3D3A42BF91D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id="{5A762B41-8A5B-6640-A148-274FEDF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1602">
                      <a:extLst>
                        <a:ext uri="{FF2B5EF4-FFF2-40B4-BE49-F238E27FC236}">
                          <a16:creationId xmlns:a16="http://schemas.microsoft.com/office/drawing/2014/main" id="{9B7CD8E5-AF15-AB4D-8F92-7CC71A7A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id="{35F37621-3667-C44B-A08E-C51F443B7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05" name="Freeform 1604">
                        <a:extLst>
                          <a:ext uri="{FF2B5EF4-FFF2-40B4-BE49-F238E27FC236}">
                            <a16:creationId xmlns:a16="http://schemas.microsoft.com/office/drawing/2014/main" id="{980C0CCE-3ABC-E746-B1AF-A740EAA94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6" name="Freeform 1605">
                        <a:extLst>
                          <a:ext uri="{FF2B5EF4-FFF2-40B4-BE49-F238E27FC236}">
                            <a16:creationId xmlns:a16="http://schemas.microsoft.com/office/drawing/2014/main" id="{AFFB1AA9-5391-4F49-B3E8-6EFDEE22C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7" name="Freeform 1606">
                        <a:extLst>
                          <a:ext uri="{FF2B5EF4-FFF2-40B4-BE49-F238E27FC236}">
                            <a16:creationId xmlns:a16="http://schemas.microsoft.com/office/drawing/2014/main" id="{2B7328EE-F236-5F47-8F3D-E670F5CC5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8" name="Freeform 1607">
                        <a:extLst>
                          <a:ext uri="{FF2B5EF4-FFF2-40B4-BE49-F238E27FC236}">
                            <a16:creationId xmlns:a16="http://schemas.microsoft.com/office/drawing/2014/main" id="{E8DB347E-300E-604B-9061-178C79602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id="{F2917793-D605-B849-BBEE-338D24A50838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20" name="Group 506">
                    <a:extLst>
                      <a:ext uri="{FF2B5EF4-FFF2-40B4-BE49-F238E27FC236}">
                        <a16:creationId xmlns:a16="http://schemas.microsoft.com/office/drawing/2014/main" id="{955BBAF6-C544-F941-9000-529D7EE30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550" name="Rectangle 1549">
                      <a:extLst>
                        <a:ext uri="{FF2B5EF4-FFF2-40B4-BE49-F238E27FC236}">
                          <a16:creationId xmlns:a16="http://schemas.microsoft.com/office/drawing/2014/main" id="{38CBBD4C-071B-2A43-AFE1-EA793281B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551" name="Straight Connector 1550">
                      <a:extLst>
                        <a:ext uri="{FF2B5EF4-FFF2-40B4-BE49-F238E27FC236}">
                          <a16:creationId xmlns:a16="http://schemas.microsoft.com/office/drawing/2014/main" id="{F66DCF05-D8BA-9F46-B2A6-1D1E3866BC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1429C9E6-F6D2-804B-9054-C5B42B49F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553" name="Straight Connector 1552">
                      <a:extLst>
                        <a:ext uri="{FF2B5EF4-FFF2-40B4-BE49-F238E27FC236}">
                          <a16:creationId xmlns:a16="http://schemas.microsoft.com/office/drawing/2014/main" id="{5C198BB9-B507-1147-BC5F-45090D440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id="{067374E9-C773-9A45-895F-53ABEA21E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id="{BEB755DE-93EE-B94B-BF4F-7E39F74CB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556" name="Straight Connector 1555">
                      <a:extLst>
                        <a:ext uri="{FF2B5EF4-FFF2-40B4-BE49-F238E27FC236}">
                          <a16:creationId xmlns:a16="http://schemas.microsoft.com/office/drawing/2014/main" id="{7C53239E-91F4-6D4D-AEF6-7A4DC724C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57" name="Group 544">
                      <a:extLst>
                        <a:ext uri="{FF2B5EF4-FFF2-40B4-BE49-F238E27FC236}">
                          <a16:creationId xmlns:a16="http://schemas.microsoft.com/office/drawing/2014/main" id="{46B5E060-33BB-6C42-8892-DC9F58D20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5" name="Straight Connector 1584">
                        <a:extLst>
                          <a:ext uri="{FF2B5EF4-FFF2-40B4-BE49-F238E27FC236}">
                            <a16:creationId xmlns:a16="http://schemas.microsoft.com/office/drawing/2014/main" id="{ADBDFE04-15F5-974B-849B-DD6A2B29DAF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6" name="Straight Connector 1585">
                        <a:extLst>
                          <a:ext uri="{FF2B5EF4-FFF2-40B4-BE49-F238E27FC236}">
                            <a16:creationId xmlns:a16="http://schemas.microsoft.com/office/drawing/2014/main" id="{EC584186-C946-A84E-A827-1C268347CB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8" name="Group 547">
                      <a:extLst>
                        <a:ext uri="{FF2B5EF4-FFF2-40B4-BE49-F238E27FC236}">
                          <a16:creationId xmlns:a16="http://schemas.microsoft.com/office/drawing/2014/main" id="{3BEDB270-10EB-AC46-92B2-CC513D0BD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3" name="Straight Connector 1582">
                        <a:extLst>
                          <a:ext uri="{FF2B5EF4-FFF2-40B4-BE49-F238E27FC236}">
                            <a16:creationId xmlns:a16="http://schemas.microsoft.com/office/drawing/2014/main" id="{26B27D45-147E-A54B-AA74-56CDFA9D0DD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4" name="Straight Connector 1583">
                        <a:extLst>
                          <a:ext uri="{FF2B5EF4-FFF2-40B4-BE49-F238E27FC236}">
                            <a16:creationId xmlns:a16="http://schemas.microsoft.com/office/drawing/2014/main" id="{24EEE3D2-C962-E843-914C-39CEBCCC19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9" name="Group 549">
                      <a:extLst>
                        <a:ext uri="{FF2B5EF4-FFF2-40B4-BE49-F238E27FC236}">
                          <a16:creationId xmlns:a16="http://schemas.microsoft.com/office/drawing/2014/main" id="{428E0C6F-DF09-EA41-A85D-334507221C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1" name="Straight Connector 1580">
                        <a:extLst>
                          <a:ext uri="{FF2B5EF4-FFF2-40B4-BE49-F238E27FC236}">
                            <a16:creationId xmlns:a16="http://schemas.microsoft.com/office/drawing/2014/main" id="{AF19D63A-FD23-F045-825F-C30CAA10692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2" name="Straight Connector 1581">
                        <a:extLst>
                          <a:ext uri="{FF2B5EF4-FFF2-40B4-BE49-F238E27FC236}">
                            <a16:creationId xmlns:a16="http://schemas.microsoft.com/office/drawing/2014/main" id="{F21F4910-8C04-4746-8DF2-148815D24A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0" name="Group 550">
                      <a:extLst>
                        <a:ext uri="{FF2B5EF4-FFF2-40B4-BE49-F238E27FC236}">
                          <a16:creationId xmlns:a16="http://schemas.microsoft.com/office/drawing/2014/main" id="{97225B84-3AF2-BC4E-8B60-1BCFF0D7CE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9" name="Straight Connector 1578">
                        <a:extLst>
                          <a:ext uri="{FF2B5EF4-FFF2-40B4-BE49-F238E27FC236}">
                            <a16:creationId xmlns:a16="http://schemas.microsoft.com/office/drawing/2014/main" id="{347A7188-B380-4446-8148-261FB17EDA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0" name="Straight Connector 1579">
                        <a:extLst>
                          <a:ext uri="{FF2B5EF4-FFF2-40B4-BE49-F238E27FC236}">
                            <a16:creationId xmlns:a16="http://schemas.microsoft.com/office/drawing/2014/main" id="{17272D00-F61A-9148-84AE-1C51FEA930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1" name="Group 551">
                      <a:extLst>
                        <a:ext uri="{FF2B5EF4-FFF2-40B4-BE49-F238E27FC236}">
                          <a16:creationId xmlns:a16="http://schemas.microsoft.com/office/drawing/2014/main" id="{D9600F4E-03B5-AA41-93AC-A4592AE8DA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7" name="Straight Connector 1576">
                        <a:extLst>
                          <a:ext uri="{FF2B5EF4-FFF2-40B4-BE49-F238E27FC236}">
                            <a16:creationId xmlns:a16="http://schemas.microsoft.com/office/drawing/2014/main" id="{52EEAD92-E5D5-BD48-B650-65C679D57E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8" name="Straight Connector 1577">
                        <a:extLst>
                          <a:ext uri="{FF2B5EF4-FFF2-40B4-BE49-F238E27FC236}">
                            <a16:creationId xmlns:a16="http://schemas.microsoft.com/office/drawing/2014/main" id="{F9135993-93A6-034C-85B8-51625CA9E22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2" name="Group 552">
                      <a:extLst>
                        <a:ext uri="{FF2B5EF4-FFF2-40B4-BE49-F238E27FC236}">
                          <a16:creationId xmlns:a16="http://schemas.microsoft.com/office/drawing/2014/main" id="{80556CE6-DD3F-1142-9323-200596D943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5" name="Straight Connector 1574">
                        <a:extLst>
                          <a:ext uri="{FF2B5EF4-FFF2-40B4-BE49-F238E27FC236}">
                            <a16:creationId xmlns:a16="http://schemas.microsoft.com/office/drawing/2014/main" id="{72397CD9-A323-2B4C-AAAD-2A14A82987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6" name="Straight Connector 1575">
                        <a:extLst>
                          <a:ext uri="{FF2B5EF4-FFF2-40B4-BE49-F238E27FC236}">
                            <a16:creationId xmlns:a16="http://schemas.microsoft.com/office/drawing/2014/main" id="{E999D386-8B28-584F-92C7-A91A624D308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3" name="Group 555">
                      <a:extLst>
                        <a:ext uri="{FF2B5EF4-FFF2-40B4-BE49-F238E27FC236}">
                          <a16:creationId xmlns:a16="http://schemas.microsoft.com/office/drawing/2014/main" id="{0619CBCA-77AE-1D43-803D-EAB6F9EF1D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3" name="Straight Connector 1572">
                        <a:extLst>
                          <a:ext uri="{FF2B5EF4-FFF2-40B4-BE49-F238E27FC236}">
                            <a16:creationId xmlns:a16="http://schemas.microsoft.com/office/drawing/2014/main" id="{06D9F08A-85B9-5E46-877B-F25E2ABA84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4" name="Straight Connector 1573">
                        <a:extLst>
                          <a:ext uri="{FF2B5EF4-FFF2-40B4-BE49-F238E27FC236}">
                            <a16:creationId xmlns:a16="http://schemas.microsoft.com/office/drawing/2014/main" id="{BC1DD6F4-7372-5C4D-AAB3-CE37EB9E88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4" name="Group 556">
                      <a:extLst>
                        <a:ext uri="{FF2B5EF4-FFF2-40B4-BE49-F238E27FC236}">
                          <a16:creationId xmlns:a16="http://schemas.microsoft.com/office/drawing/2014/main" id="{D481552C-9890-0A4F-9807-6B34A053A2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1" name="Straight Connector 1570">
                        <a:extLst>
                          <a:ext uri="{FF2B5EF4-FFF2-40B4-BE49-F238E27FC236}">
                            <a16:creationId xmlns:a16="http://schemas.microsoft.com/office/drawing/2014/main" id="{790743ED-875E-BA4F-A79F-4570FDB2FE8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2" name="Straight Connector 1571">
                        <a:extLst>
                          <a:ext uri="{FF2B5EF4-FFF2-40B4-BE49-F238E27FC236}">
                            <a16:creationId xmlns:a16="http://schemas.microsoft.com/office/drawing/2014/main" id="{858CA844-E559-A242-88A8-61D123DFA3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5" name="Group 557">
                      <a:extLst>
                        <a:ext uri="{FF2B5EF4-FFF2-40B4-BE49-F238E27FC236}">
                          <a16:creationId xmlns:a16="http://schemas.microsoft.com/office/drawing/2014/main" id="{9AACAFD0-218B-DA41-87C4-8125DB6D08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9" name="Straight Connector 1568">
                        <a:extLst>
                          <a:ext uri="{FF2B5EF4-FFF2-40B4-BE49-F238E27FC236}">
                            <a16:creationId xmlns:a16="http://schemas.microsoft.com/office/drawing/2014/main" id="{97D754C4-051A-E945-AB99-B39C8BF135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0" name="Straight Connector 1569">
                        <a:extLst>
                          <a:ext uri="{FF2B5EF4-FFF2-40B4-BE49-F238E27FC236}">
                            <a16:creationId xmlns:a16="http://schemas.microsoft.com/office/drawing/2014/main" id="{FEA68C3D-D798-4642-B899-BF66DFB264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6" name="Group 558">
                      <a:extLst>
                        <a:ext uri="{FF2B5EF4-FFF2-40B4-BE49-F238E27FC236}">
                          <a16:creationId xmlns:a16="http://schemas.microsoft.com/office/drawing/2014/main" id="{7F73C6EE-CB22-F146-B4C3-EF7955FF24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7" name="Straight Connector 1566">
                        <a:extLst>
                          <a:ext uri="{FF2B5EF4-FFF2-40B4-BE49-F238E27FC236}">
                            <a16:creationId xmlns:a16="http://schemas.microsoft.com/office/drawing/2014/main" id="{13D897A1-717C-0D42-BD29-475D8B236C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8" name="Straight Connector 1567">
                        <a:extLst>
                          <a:ext uri="{FF2B5EF4-FFF2-40B4-BE49-F238E27FC236}">
                            <a16:creationId xmlns:a16="http://schemas.microsoft.com/office/drawing/2014/main" id="{80BA5EF9-2B0B-F34F-ADE3-C17D3A67A0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21" name="Straight Connector 1520">
                    <a:extLst>
                      <a:ext uri="{FF2B5EF4-FFF2-40B4-BE49-F238E27FC236}">
                        <a16:creationId xmlns:a16="http://schemas.microsoft.com/office/drawing/2014/main" id="{4D52B0DE-6799-354E-B965-5BF57955EA2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>
                    <a:extLst>
                      <a:ext uri="{FF2B5EF4-FFF2-40B4-BE49-F238E27FC236}">
                        <a16:creationId xmlns:a16="http://schemas.microsoft.com/office/drawing/2014/main" id="{E4FE85BE-A9B8-AA4B-9877-2BF0059129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>
                    <a:extLst>
                      <a:ext uri="{FF2B5EF4-FFF2-40B4-BE49-F238E27FC236}">
                        <a16:creationId xmlns:a16="http://schemas.microsoft.com/office/drawing/2014/main" id="{AE1AA4F9-DAFA-4742-9E8C-9051EB26B6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>
                    <a:extLst>
                      <a:ext uri="{FF2B5EF4-FFF2-40B4-BE49-F238E27FC236}">
                        <a16:creationId xmlns:a16="http://schemas.microsoft.com/office/drawing/2014/main" id="{E5DB4B8C-212F-3C40-A2A0-B74B09A966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>
                    <a:extLst>
                      <a:ext uri="{FF2B5EF4-FFF2-40B4-BE49-F238E27FC236}">
                        <a16:creationId xmlns:a16="http://schemas.microsoft.com/office/drawing/2014/main" id="{B613C5B5-3A60-4E43-B59E-6E612FE854A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>
                    <a:extLst>
                      <a:ext uri="{FF2B5EF4-FFF2-40B4-BE49-F238E27FC236}">
                        <a16:creationId xmlns:a16="http://schemas.microsoft.com/office/drawing/2014/main" id="{42B1C73F-43E5-E540-91D8-4B1B4D3C911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>
                    <a:extLst>
                      <a:ext uri="{FF2B5EF4-FFF2-40B4-BE49-F238E27FC236}">
                        <a16:creationId xmlns:a16="http://schemas.microsoft.com/office/drawing/2014/main" id="{6BAE1578-A40B-F943-99DB-3254D31E3B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>
                    <a:extLst>
                      <a:ext uri="{FF2B5EF4-FFF2-40B4-BE49-F238E27FC236}">
                        <a16:creationId xmlns:a16="http://schemas.microsoft.com/office/drawing/2014/main" id="{4EAF00CC-D5B3-4144-95A6-06081BD90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>
                    <a:extLst>
                      <a:ext uri="{FF2B5EF4-FFF2-40B4-BE49-F238E27FC236}">
                        <a16:creationId xmlns:a16="http://schemas.microsoft.com/office/drawing/2014/main" id="{07BD8305-2C35-0C45-9519-DFB1613AD77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0" name="Straight Connector 1529">
                    <a:extLst>
                      <a:ext uri="{FF2B5EF4-FFF2-40B4-BE49-F238E27FC236}">
                        <a16:creationId xmlns:a16="http://schemas.microsoft.com/office/drawing/2014/main" id="{79BD2465-851E-704E-B47A-CEC6219388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>
                    <a:extLst>
                      <a:ext uri="{FF2B5EF4-FFF2-40B4-BE49-F238E27FC236}">
                        <a16:creationId xmlns:a16="http://schemas.microsoft.com/office/drawing/2014/main" id="{312B5A25-7E0B-F94E-8EEB-3E46C02C71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>
                    <a:extLst>
                      <a:ext uri="{FF2B5EF4-FFF2-40B4-BE49-F238E27FC236}">
                        <a16:creationId xmlns:a16="http://schemas.microsoft.com/office/drawing/2014/main" id="{52BFB82E-06D8-E04F-8480-0E5AFAF1D30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>
                    <a:extLst>
                      <a:ext uri="{FF2B5EF4-FFF2-40B4-BE49-F238E27FC236}">
                        <a16:creationId xmlns:a16="http://schemas.microsoft.com/office/drawing/2014/main" id="{CBFD5BCD-9454-DB45-91FD-50497BC43C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78644971-068C-5F47-8FFC-E72F7FB76A2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B68ABC31-2151-8A48-9388-7815DE80A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6" name="Freeform 1535">
                      <a:extLst>
                        <a:ext uri="{FF2B5EF4-FFF2-40B4-BE49-F238E27FC236}">
                          <a16:creationId xmlns:a16="http://schemas.microsoft.com/office/drawing/2014/main" id="{0ED87B0B-183A-CC47-B056-65616589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37" name="Group 1536">
                      <a:extLst>
                        <a:ext uri="{FF2B5EF4-FFF2-40B4-BE49-F238E27FC236}">
                          <a16:creationId xmlns:a16="http://schemas.microsoft.com/office/drawing/2014/main" id="{2F066083-E150-9F4E-B6B6-EABD827271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538" name="Freeform 1537">
                        <a:extLst>
                          <a:ext uri="{FF2B5EF4-FFF2-40B4-BE49-F238E27FC236}">
                            <a16:creationId xmlns:a16="http://schemas.microsoft.com/office/drawing/2014/main" id="{165E0A0C-E1DF-EE45-B006-636B9AA16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39" name="Freeform 1538">
                        <a:extLst>
                          <a:ext uri="{FF2B5EF4-FFF2-40B4-BE49-F238E27FC236}">
                            <a16:creationId xmlns:a16="http://schemas.microsoft.com/office/drawing/2014/main" id="{C0FFD06E-98D8-304D-987A-EBF5F426E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8" name="Freeform 1547">
                        <a:extLst>
                          <a:ext uri="{FF2B5EF4-FFF2-40B4-BE49-F238E27FC236}">
                            <a16:creationId xmlns:a16="http://schemas.microsoft.com/office/drawing/2014/main" id="{6698A99A-2E59-E743-BA66-11FBFAD00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9" name="Freeform 1548">
                        <a:extLst>
                          <a:ext uri="{FF2B5EF4-FFF2-40B4-BE49-F238E27FC236}">
                            <a16:creationId xmlns:a16="http://schemas.microsoft.com/office/drawing/2014/main" id="{56596CA1-6B7B-7B46-BBA2-05732F3060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518" name="TextBox 1517">
                  <a:extLst>
                    <a:ext uri="{FF2B5EF4-FFF2-40B4-BE49-F238E27FC236}">
                      <a16:creationId xmlns:a16="http://schemas.microsoft.com/office/drawing/2014/main" id="{7C218AA4-F685-7147-A554-512DE922896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519" name="TextBox 1518">
                  <a:extLst>
                    <a:ext uri="{FF2B5EF4-FFF2-40B4-BE49-F238E27FC236}">
                      <a16:creationId xmlns:a16="http://schemas.microsoft.com/office/drawing/2014/main" id="{2AFF6A51-0E9C-6542-A095-E2D65CA2CAE5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6FB70E42-F207-C34C-A92F-5C1F00873E24}"/>
                  </a:ext>
                </a:extLst>
              </p:cNvPr>
              <p:cNvGrpSpPr/>
              <p:nvPr/>
            </p:nvGrpSpPr>
            <p:grpSpPr>
              <a:xfrm>
                <a:off x="628478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232" name="Straight Connector 1231">
                  <a:extLst>
                    <a:ext uri="{FF2B5EF4-FFF2-40B4-BE49-F238E27FC236}">
                      <a16:creationId xmlns:a16="http://schemas.microsoft.com/office/drawing/2014/main" id="{BF1E66F3-F547-C041-9F8F-F700E531D02C}"/>
                    </a:ext>
                  </a:extLst>
                </p:cNvPr>
                <p:cNvCxnSpPr>
                  <a:cxnSpLocks/>
                  <a:endCxn id="1469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Straight Connector 1232">
                  <a:extLst>
                    <a:ext uri="{FF2B5EF4-FFF2-40B4-BE49-F238E27FC236}">
                      <a16:creationId xmlns:a16="http://schemas.microsoft.com/office/drawing/2014/main" id="{98DC2E6A-1FE9-5C4C-9392-4DEE0FF65798}"/>
                    </a:ext>
                  </a:extLst>
                </p:cNvPr>
                <p:cNvCxnSpPr>
                  <a:cxnSpLocks/>
                  <a:endCxn id="1413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A2462569-5A17-0A42-A9C3-C1F21EBA7043}"/>
                    </a:ext>
                  </a:extLst>
                </p:cNvPr>
                <p:cNvCxnSpPr>
                  <a:cxnSpLocks/>
                  <a:endCxn id="128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5" name="Group 1234">
                  <a:extLst>
                    <a:ext uri="{FF2B5EF4-FFF2-40B4-BE49-F238E27FC236}">
                      <a16:creationId xmlns:a16="http://schemas.microsoft.com/office/drawing/2014/main" id="{1CAFC7E7-942E-814A-94A8-6FFD15657517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451" name="Group 506">
                    <a:extLst>
                      <a:ext uri="{FF2B5EF4-FFF2-40B4-BE49-F238E27FC236}">
                        <a16:creationId xmlns:a16="http://schemas.microsoft.com/office/drawing/2014/main" id="{B1E12053-B78A-6749-BB5F-757A979C60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id="{0505681B-17E1-0A49-9ADB-C9BC81CE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74" name="Straight Connector 1473">
                      <a:extLst>
                        <a:ext uri="{FF2B5EF4-FFF2-40B4-BE49-F238E27FC236}">
                          <a16:creationId xmlns:a16="http://schemas.microsoft.com/office/drawing/2014/main" id="{12B0486F-5CA2-5348-ABAB-854C7EABBA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id="{FF9D0D3F-A7E1-8A4B-BDF9-0D1A65C6F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76" name="Straight Connector 1475">
                      <a:extLst>
                        <a:ext uri="{FF2B5EF4-FFF2-40B4-BE49-F238E27FC236}">
                          <a16:creationId xmlns:a16="http://schemas.microsoft.com/office/drawing/2014/main" id="{7D2F934E-0C1F-1B43-A4CE-AF56BDEA08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id="{3CD7D9B0-63C4-374A-8154-5749DC415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id="{A3379F41-4BCC-7A49-B02F-685D2FE1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79" name="Straight Connector 1478">
                      <a:extLst>
                        <a:ext uri="{FF2B5EF4-FFF2-40B4-BE49-F238E27FC236}">
                          <a16:creationId xmlns:a16="http://schemas.microsoft.com/office/drawing/2014/main" id="{D66948AD-AE32-714B-AB88-5E37D4A2BB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80" name="Group 544">
                      <a:extLst>
                        <a:ext uri="{FF2B5EF4-FFF2-40B4-BE49-F238E27FC236}">
                          <a16:creationId xmlns:a16="http://schemas.microsoft.com/office/drawing/2014/main" id="{27BAF0E9-A5A0-3A46-9185-F477A958E9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8" name="Straight Connector 1507">
                        <a:extLst>
                          <a:ext uri="{FF2B5EF4-FFF2-40B4-BE49-F238E27FC236}">
                            <a16:creationId xmlns:a16="http://schemas.microsoft.com/office/drawing/2014/main" id="{6AB9F59D-BECC-BD45-A55C-0804C977B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9" name="Straight Connector 1508">
                        <a:extLst>
                          <a:ext uri="{FF2B5EF4-FFF2-40B4-BE49-F238E27FC236}">
                            <a16:creationId xmlns:a16="http://schemas.microsoft.com/office/drawing/2014/main" id="{80DB53D8-F903-AD48-A1E5-FDD6DA410A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1" name="Group 547">
                      <a:extLst>
                        <a:ext uri="{FF2B5EF4-FFF2-40B4-BE49-F238E27FC236}">
                          <a16:creationId xmlns:a16="http://schemas.microsoft.com/office/drawing/2014/main" id="{C3F0416B-7209-2F4D-A96E-C310C40B04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6" name="Straight Connector 1505">
                        <a:extLst>
                          <a:ext uri="{FF2B5EF4-FFF2-40B4-BE49-F238E27FC236}">
                            <a16:creationId xmlns:a16="http://schemas.microsoft.com/office/drawing/2014/main" id="{27D8E06C-8754-4541-B24E-E006B3EF52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7" name="Straight Connector 1506">
                        <a:extLst>
                          <a:ext uri="{FF2B5EF4-FFF2-40B4-BE49-F238E27FC236}">
                            <a16:creationId xmlns:a16="http://schemas.microsoft.com/office/drawing/2014/main" id="{87C0EB53-E50C-904F-9439-57CA025EC7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2" name="Group 549">
                      <a:extLst>
                        <a:ext uri="{FF2B5EF4-FFF2-40B4-BE49-F238E27FC236}">
                          <a16:creationId xmlns:a16="http://schemas.microsoft.com/office/drawing/2014/main" id="{A1276D5C-0472-0F4F-8B89-12EACB66E5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4" name="Straight Connector 1503">
                        <a:extLst>
                          <a:ext uri="{FF2B5EF4-FFF2-40B4-BE49-F238E27FC236}">
                            <a16:creationId xmlns:a16="http://schemas.microsoft.com/office/drawing/2014/main" id="{47D3DD64-B6F5-9449-87D3-B22E0EDBD15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5" name="Straight Connector 1504">
                        <a:extLst>
                          <a:ext uri="{FF2B5EF4-FFF2-40B4-BE49-F238E27FC236}">
                            <a16:creationId xmlns:a16="http://schemas.microsoft.com/office/drawing/2014/main" id="{49353E16-ADE7-F641-834A-9A0DB281D03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3" name="Group 550">
                      <a:extLst>
                        <a:ext uri="{FF2B5EF4-FFF2-40B4-BE49-F238E27FC236}">
                          <a16:creationId xmlns:a16="http://schemas.microsoft.com/office/drawing/2014/main" id="{11B91056-E527-5846-95E6-7AE74C8B11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2" name="Straight Connector 1501">
                        <a:extLst>
                          <a:ext uri="{FF2B5EF4-FFF2-40B4-BE49-F238E27FC236}">
                            <a16:creationId xmlns:a16="http://schemas.microsoft.com/office/drawing/2014/main" id="{46F29096-3E06-5142-93E1-5130A2DED6C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3" name="Straight Connector 1502">
                        <a:extLst>
                          <a:ext uri="{FF2B5EF4-FFF2-40B4-BE49-F238E27FC236}">
                            <a16:creationId xmlns:a16="http://schemas.microsoft.com/office/drawing/2014/main" id="{1AD7C438-177D-C149-89DD-B4B5F77F91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4" name="Group 551">
                      <a:extLst>
                        <a:ext uri="{FF2B5EF4-FFF2-40B4-BE49-F238E27FC236}">
                          <a16:creationId xmlns:a16="http://schemas.microsoft.com/office/drawing/2014/main" id="{12930F4A-31FE-E946-B28B-6CECECC6AF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0" name="Straight Connector 1499">
                        <a:extLst>
                          <a:ext uri="{FF2B5EF4-FFF2-40B4-BE49-F238E27FC236}">
                            <a16:creationId xmlns:a16="http://schemas.microsoft.com/office/drawing/2014/main" id="{7C35F1ED-1EF6-3744-8D0C-CF4E4544D9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1" name="Straight Connector 1500">
                        <a:extLst>
                          <a:ext uri="{FF2B5EF4-FFF2-40B4-BE49-F238E27FC236}">
                            <a16:creationId xmlns:a16="http://schemas.microsoft.com/office/drawing/2014/main" id="{FA21CEC3-7A09-E843-8CBC-72C43E5D06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5" name="Group 552">
                      <a:extLst>
                        <a:ext uri="{FF2B5EF4-FFF2-40B4-BE49-F238E27FC236}">
                          <a16:creationId xmlns:a16="http://schemas.microsoft.com/office/drawing/2014/main" id="{CB2D856B-EB16-D14B-B951-38E8B450FF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8" name="Straight Connector 1497">
                        <a:extLst>
                          <a:ext uri="{FF2B5EF4-FFF2-40B4-BE49-F238E27FC236}">
                            <a16:creationId xmlns:a16="http://schemas.microsoft.com/office/drawing/2014/main" id="{A04B07C6-6B33-8B46-95F3-944050C5D8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9" name="Straight Connector 1498">
                        <a:extLst>
                          <a:ext uri="{FF2B5EF4-FFF2-40B4-BE49-F238E27FC236}">
                            <a16:creationId xmlns:a16="http://schemas.microsoft.com/office/drawing/2014/main" id="{FF0F5F80-F60B-B743-BA87-C1AD3E28338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6" name="Group 555">
                      <a:extLst>
                        <a:ext uri="{FF2B5EF4-FFF2-40B4-BE49-F238E27FC236}">
                          <a16:creationId xmlns:a16="http://schemas.microsoft.com/office/drawing/2014/main" id="{D1B0BA7E-8FFA-D44C-A7B0-E92016A45E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6" name="Straight Connector 1495">
                        <a:extLst>
                          <a:ext uri="{FF2B5EF4-FFF2-40B4-BE49-F238E27FC236}">
                            <a16:creationId xmlns:a16="http://schemas.microsoft.com/office/drawing/2014/main" id="{281D73D9-5A1E-7E49-8EFA-583168992A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7" name="Straight Connector 1496">
                        <a:extLst>
                          <a:ext uri="{FF2B5EF4-FFF2-40B4-BE49-F238E27FC236}">
                            <a16:creationId xmlns:a16="http://schemas.microsoft.com/office/drawing/2014/main" id="{8FB1E854-8B2F-C942-88CB-C6244CF61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7" name="Group 556">
                      <a:extLst>
                        <a:ext uri="{FF2B5EF4-FFF2-40B4-BE49-F238E27FC236}">
                          <a16:creationId xmlns:a16="http://schemas.microsoft.com/office/drawing/2014/main" id="{5F9EC45E-AB4D-574C-8544-EEFEFB3238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4" name="Straight Connector 1493">
                        <a:extLst>
                          <a:ext uri="{FF2B5EF4-FFF2-40B4-BE49-F238E27FC236}">
                            <a16:creationId xmlns:a16="http://schemas.microsoft.com/office/drawing/2014/main" id="{6A236FAC-A62B-C842-993B-BC10DD9B4AA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5" name="Straight Connector 1494">
                        <a:extLst>
                          <a:ext uri="{FF2B5EF4-FFF2-40B4-BE49-F238E27FC236}">
                            <a16:creationId xmlns:a16="http://schemas.microsoft.com/office/drawing/2014/main" id="{CCCC4BC5-F2D3-F346-AA32-783B8797AE5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8" name="Group 557">
                      <a:extLst>
                        <a:ext uri="{FF2B5EF4-FFF2-40B4-BE49-F238E27FC236}">
                          <a16:creationId xmlns:a16="http://schemas.microsoft.com/office/drawing/2014/main" id="{A5859D2C-7F69-A046-9BAD-C2DAC2F988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2" name="Straight Connector 1491">
                        <a:extLst>
                          <a:ext uri="{FF2B5EF4-FFF2-40B4-BE49-F238E27FC236}">
                            <a16:creationId xmlns:a16="http://schemas.microsoft.com/office/drawing/2014/main" id="{54642087-1A62-D342-88BC-D729DA78E8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3" name="Straight Connector 1492">
                        <a:extLst>
                          <a:ext uri="{FF2B5EF4-FFF2-40B4-BE49-F238E27FC236}">
                            <a16:creationId xmlns:a16="http://schemas.microsoft.com/office/drawing/2014/main" id="{FE00ED59-150E-CF4E-B123-5D08FBDB2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9" name="Group 558">
                      <a:extLst>
                        <a:ext uri="{FF2B5EF4-FFF2-40B4-BE49-F238E27FC236}">
                          <a16:creationId xmlns:a16="http://schemas.microsoft.com/office/drawing/2014/main" id="{08DE9DC2-AAC9-AD43-8C2C-38419D6591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0" name="Straight Connector 1489">
                        <a:extLst>
                          <a:ext uri="{FF2B5EF4-FFF2-40B4-BE49-F238E27FC236}">
                            <a16:creationId xmlns:a16="http://schemas.microsoft.com/office/drawing/2014/main" id="{53FDF811-A99F-8E40-B2D8-2896EBF6DE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1" name="Straight Connector 1490">
                        <a:extLst>
                          <a:ext uri="{FF2B5EF4-FFF2-40B4-BE49-F238E27FC236}">
                            <a16:creationId xmlns:a16="http://schemas.microsoft.com/office/drawing/2014/main" id="{93D66BA9-C10A-F644-AA61-8F13DFA567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452" name="Straight Connector 1451">
                    <a:extLst>
                      <a:ext uri="{FF2B5EF4-FFF2-40B4-BE49-F238E27FC236}">
                        <a16:creationId xmlns:a16="http://schemas.microsoft.com/office/drawing/2014/main" id="{342A58A7-8B80-F249-BF06-DF8E66E10AD1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3" name="Straight Connector 1452">
                    <a:extLst>
                      <a:ext uri="{FF2B5EF4-FFF2-40B4-BE49-F238E27FC236}">
                        <a16:creationId xmlns:a16="http://schemas.microsoft.com/office/drawing/2014/main" id="{64D6E797-874B-DB4E-ACD1-4CEAE27C5B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405555B-4744-8340-84B3-5A8AEB5453C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>
                    <a:extLst>
                      <a:ext uri="{FF2B5EF4-FFF2-40B4-BE49-F238E27FC236}">
                        <a16:creationId xmlns:a16="http://schemas.microsoft.com/office/drawing/2014/main" id="{DCF3A036-4B82-BE43-B5C9-8912A67706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FB9BC427-A9A3-7A46-BF0B-AAF40BAE20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>
                    <a:extLst>
                      <a:ext uri="{FF2B5EF4-FFF2-40B4-BE49-F238E27FC236}">
                        <a16:creationId xmlns:a16="http://schemas.microsoft.com/office/drawing/2014/main" id="{7E260FFE-2C12-3842-8369-DFC65F16D9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>
                    <a:extLst>
                      <a:ext uri="{FF2B5EF4-FFF2-40B4-BE49-F238E27FC236}">
                        <a16:creationId xmlns:a16="http://schemas.microsoft.com/office/drawing/2014/main" id="{68A782A7-F2B5-BC47-B2E8-4ADD3B2CB4D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>
                    <a:extLst>
                      <a:ext uri="{FF2B5EF4-FFF2-40B4-BE49-F238E27FC236}">
                        <a16:creationId xmlns:a16="http://schemas.microsoft.com/office/drawing/2014/main" id="{94B9EBF1-E483-3F49-B3FD-84896B8D5E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>
                    <a:extLst>
                      <a:ext uri="{FF2B5EF4-FFF2-40B4-BE49-F238E27FC236}">
                        <a16:creationId xmlns:a16="http://schemas.microsoft.com/office/drawing/2014/main" id="{F2E136F0-0CA0-0A46-9614-886AC3D0FC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05EBE6E6-1DD8-194F-AF6A-169D4EA41E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>
                    <a:extLst>
                      <a:ext uri="{FF2B5EF4-FFF2-40B4-BE49-F238E27FC236}">
                        <a16:creationId xmlns:a16="http://schemas.microsoft.com/office/drawing/2014/main" id="{2E5DBE79-F68C-FA40-9442-F189339D94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0A9F0F5B-52DA-C84F-B119-AC9EF87E254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>
                    <a:extLst>
                      <a:ext uri="{FF2B5EF4-FFF2-40B4-BE49-F238E27FC236}">
                        <a16:creationId xmlns:a16="http://schemas.microsoft.com/office/drawing/2014/main" id="{F78544D0-C1F3-D746-B7A2-66F33FE40C0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5" name="Group 1464">
                    <a:extLst>
                      <a:ext uri="{FF2B5EF4-FFF2-40B4-BE49-F238E27FC236}">
                        <a16:creationId xmlns:a16="http://schemas.microsoft.com/office/drawing/2014/main" id="{4E84FF78-ABCD-084C-A653-E9450654FCA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id="{A4CE42B6-4303-AB45-BAB1-15DAAE544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7" name="Freeform 1466">
                      <a:extLst>
                        <a:ext uri="{FF2B5EF4-FFF2-40B4-BE49-F238E27FC236}">
                          <a16:creationId xmlns:a16="http://schemas.microsoft.com/office/drawing/2014/main" id="{BD4B1E1A-7CF8-C74E-A372-4AC2CA8AF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68" name="Group 1467">
                      <a:extLst>
                        <a:ext uri="{FF2B5EF4-FFF2-40B4-BE49-F238E27FC236}">
                          <a16:creationId xmlns:a16="http://schemas.microsoft.com/office/drawing/2014/main" id="{7623FCB4-3BFE-134E-BD8A-CD28BAF51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69" name="Freeform 1468">
                        <a:extLst>
                          <a:ext uri="{FF2B5EF4-FFF2-40B4-BE49-F238E27FC236}">
                            <a16:creationId xmlns:a16="http://schemas.microsoft.com/office/drawing/2014/main" id="{BFB974D3-0E55-4443-BB57-F23014149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0" name="Freeform 1469">
                        <a:extLst>
                          <a:ext uri="{FF2B5EF4-FFF2-40B4-BE49-F238E27FC236}">
                            <a16:creationId xmlns:a16="http://schemas.microsoft.com/office/drawing/2014/main" id="{E9EC5106-DECB-F24A-9CD2-C3863DD40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Freeform 1470">
                        <a:extLst>
                          <a:ext uri="{FF2B5EF4-FFF2-40B4-BE49-F238E27FC236}">
                            <a16:creationId xmlns:a16="http://schemas.microsoft.com/office/drawing/2014/main" id="{5B652532-F86F-5344-9120-C1C57055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2" name="Freeform 1471">
                        <a:extLst>
                          <a:ext uri="{FF2B5EF4-FFF2-40B4-BE49-F238E27FC236}">
                            <a16:creationId xmlns:a16="http://schemas.microsoft.com/office/drawing/2014/main" id="{F27E4E28-37CC-9844-A20F-23ECF03C8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236" name="Straight Connector 1235">
                  <a:extLst>
                    <a:ext uri="{FF2B5EF4-FFF2-40B4-BE49-F238E27FC236}">
                      <a16:creationId xmlns:a16="http://schemas.microsoft.com/office/drawing/2014/main" id="{945F427B-8938-A849-B165-BC5174B7ACFF}"/>
                    </a:ext>
                  </a:extLst>
                </p:cNvPr>
                <p:cNvCxnSpPr>
                  <a:cxnSpLocks/>
                  <a:endCxn id="1351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84FFD3C6-63CD-8F48-AE2D-5F3064589479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92" name="Group 506">
                    <a:extLst>
                      <a:ext uri="{FF2B5EF4-FFF2-40B4-BE49-F238E27FC236}">
                        <a16:creationId xmlns:a16="http://schemas.microsoft.com/office/drawing/2014/main" id="{45EB6F20-E306-8C42-A9CE-AC60551AC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id="{381881A1-AC9F-6F44-AE55-B178C70BF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15" name="Straight Connector 1414">
                      <a:extLst>
                        <a:ext uri="{FF2B5EF4-FFF2-40B4-BE49-F238E27FC236}">
                          <a16:creationId xmlns:a16="http://schemas.microsoft.com/office/drawing/2014/main" id="{6CD8E8F4-64A6-3C46-A482-2CA26A3A09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F49640C2-E904-C443-A3FA-44925EB0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17" name="Straight Connector 1416">
                      <a:extLst>
                        <a:ext uri="{FF2B5EF4-FFF2-40B4-BE49-F238E27FC236}">
                          <a16:creationId xmlns:a16="http://schemas.microsoft.com/office/drawing/2014/main" id="{8D6F530E-CDA9-F447-B9A1-92958F50F2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id="{0C9A95D3-1818-9B4B-8FD4-84262AED2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id="{2702A520-B852-3442-B932-D1F61982E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20" name="Straight Connector 1419">
                      <a:extLst>
                        <a:ext uri="{FF2B5EF4-FFF2-40B4-BE49-F238E27FC236}">
                          <a16:creationId xmlns:a16="http://schemas.microsoft.com/office/drawing/2014/main" id="{96378DD8-91EB-0A48-8625-D8F866A62A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21" name="Group 544">
                      <a:extLst>
                        <a:ext uri="{FF2B5EF4-FFF2-40B4-BE49-F238E27FC236}">
                          <a16:creationId xmlns:a16="http://schemas.microsoft.com/office/drawing/2014/main" id="{D34D5E23-D13B-7A4E-9A9A-2B281652D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9" name="Straight Connector 1448">
                        <a:extLst>
                          <a:ext uri="{FF2B5EF4-FFF2-40B4-BE49-F238E27FC236}">
                            <a16:creationId xmlns:a16="http://schemas.microsoft.com/office/drawing/2014/main" id="{B4D0E08E-C079-3243-99A7-F84F5E58F3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0" name="Straight Connector 1449">
                        <a:extLst>
                          <a:ext uri="{FF2B5EF4-FFF2-40B4-BE49-F238E27FC236}">
                            <a16:creationId xmlns:a16="http://schemas.microsoft.com/office/drawing/2014/main" id="{5AE1C68A-EBC6-B743-811A-7434BFA8F5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2" name="Group 547">
                      <a:extLst>
                        <a:ext uri="{FF2B5EF4-FFF2-40B4-BE49-F238E27FC236}">
                          <a16:creationId xmlns:a16="http://schemas.microsoft.com/office/drawing/2014/main" id="{C0EF192F-8265-804D-A01A-5F223F9A34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7" name="Straight Connector 1446">
                        <a:extLst>
                          <a:ext uri="{FF2B5EF4-FFF2-40B4-BE49-F238E27FC236}">
                            <a16:creationId xmlns:a16="http://schemas.microsoft.com/office/drawing/2014/main" id="{CCBC58A9-C46E-D344-8B3C-747B68AAB83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8" name="Straight Connector 1447">
                        <a:extLst>
                          <a:ext uri="{FF2B5EF4-FFF2-40B4-BE49-F238E27FC236}">
                            <a16:creationId xmlns:a16="http://schemas.microsoft.com/office/drawing/2014/main" id="{4E806D07-59B7-4641-BF56-F7AD26D7F7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3" name="Group 549">
                      <a:extLst>
                        <a:ext uri="{FF2B5EF4-FFF2-40B4-BE49-F238E27FC236}">
                          <a16:creationId xmlns:a16="http://schemas.microsoft.com/office/drawing/2014/main" id="{41AA4254-51D5-D34B-AF94-8494103CEB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5" name="Straight Connector 1444">
                        <a:extLst>
                          <a:ext uri="{FF2B5EF4-FFF2-40B4-BE49-F238E27FC236}">
                            <a16:creationId xmlns:a16="http://schemas.microsoft.com/office/drawing/2014/main" id="{E4E28CAF-98BA-5B44-A301-0CA6988D83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6" name="Straight Connector 1445">
                        <a:extLst>
                          <a:ext uri="{FF2B5EF4-FFF2-40B4-BE49-F238E27FC236}">
                            <a16:creationId xmlns:a16="http://schemas.microsoft.com/office/drawing/2014/main" id="{5796525C-F791-0A43-BC66-271CC03E6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4" name="Group 550">
                      <a:extLst>
                        <a:ext uri="{FF2B5EF4-FFF2-40B4-BE49-F238E27FC236}">
                          <a16:creationId xmlns:a16="http://schemas.microsoft.com/office/drawing/2014/main" id="{7E86D3F0-2C28-704E-9E04-EFCE0F2104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3" name="Straight Connector 1442">
                        <a:extLst>
                          <a:ext uri="{FF2B5EF4-FFF2-40B4-BE49-F238E27FC236}">
                            <a16:creationId xmlns:a16="http://schemas.microsoft.com/office/drawing/2014/main" id="{FD00A3E1-66B1-2546-80CE-A8B1277379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4" name="Straight Connector 1443">
                        <a:extLst>
                          <a:ext uri="{FF2B5EF4-FFF2-40B4-BE49-F238E27FC236}">
                            <a16:creationId xmlns:a16="http://schemas.microsoft.com/office/drawing/2014/main" id="{6CC3B642-F9A7-564F-8594-F84040B480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5" name="Group 551">
                      <a:extLst>
                        <a:ext uri="{FF2B5EF4-FFF2-40B4-BE49-F238E27FC236}">
                          <a16:creationId xmlns:a16="http://schemas.microsoft.com/office/drawing/2014/main" id="{22E50AB2-62F5-3F48-9962-4B7DB8B2EC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1" name="Straight Connector 1440">
                        <a:extLst>
                          <a:ext uri="{FF2B5EF4-FFF2-40B4-BE49-F238E27FC236}">
                            <a16:creationId xmlns:a16="http://schemas.microsoft.com/office/drawing/2014/main" id="{A7F849B6-B2C0-B14B-9DFB-18EFE8BE38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2" name="Straight Connector 1441">
                        <a:extLst>
                          <a:ext uri="{FF2B5EF4-FFF2-40B4-BE49-F238E27FC236}">
                            <a16:creationId xmlns:a16="http://schemas.microsoft.com/office/drawing/2014/main" id="{FC787F24-6633-E543-A8E3-3FF5EC0486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6" name="Group 552">
                      <a:extLst>
                        <a:ext uri="{FF2B5EF4-FFF2-40B4-BE49-F238E27FC236}">
                          <a16:creationId xmlns:a16="http://schemas.microsoft.com/office/drawing/2014/main" id="{C1F1548D-D504-3C4E-A05C-9AA86946F4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9" name="Straight Connector 1438">
                        <a:extLst>
                          <a:ext uri="{FF2B5EF4-FFF2-40B4-BE49-F238E27FC236}">
                            <a16:creationId xmlns:a16="http://schemas.microsoft.com/office/drawing/2014/main" id="{4715D280-6AD4-1848-9892-78E636E4D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0" name="Straight Connector 1439">
                        <a:extLst>
                          <a:ext uri="{FF2B5EF4-FFF2-40B4-BE49-F238E27FC236}">
                            <a16:creationId xmlns:a16="http://schemas.microsoft.com/office/drawing/2014/main" id="{A531E246-247A-7D41-898C-318474F4C3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7" name="Group 555">
                      <a:extLst>
                        <a:ext uri="{FF2B5EF4-FFF2-40B4-BE49-F238E27FC236}">
                          <a16:creationId xmlns:a16="http://schemas.microsoft.com/office/drawing/2014/main" id="{2C8AE11D-52FB-B84C-A107-C5EF70C2DD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7" name="Straight Connector 1436">
                        <a:extLst>
                          <a:ext uri="{FF2B5EF4-FFF2-40B4-BE49-F238E27FC236}">
                            <a16:creationId xmlns:a16="http://schemas.microsoft.com/office/drawing/2014/main" id="{BA35EBFF-2885-9C4C-8C69-8762ABC650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8" name="Straight Connector 1437">
                        <a:extLst>
                          <a:ext uri="{FF2B5EF4-FFF2-40B4-BE49-F238E27FC236}">
                            <a16:creationId xmlns:a16="http://schemas.microsoft.com/office/drawing/2014/main" id="{BA139EC8-D056-4647-8E75-FE49D597967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8" name="Group 556">
                      <a:extLst>
                        <a:ext uri="{FF2B5EF4-FFF2-40B4-BE49-F238E27FC236}">
                          <a16:creationId xmlns:a16="http://schemas.microsoft.com/office/drawing/2014/main" id="{5094E68D-2708-3146-BE44-BF4B762E7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5" name="Straight Connector 1434">
                        <a:extLst>
                          <a:ext uri="{FF2B5EF4-FFF2-40B4-BE49-F238E27FC236}">
                            <a16:creationId xmlns:a16="http://schemas.microsoft.com/office/drawing/2014/main" id="{DE23DCE5-7C78-7345-B7AD-997F3A920D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6" name="Straight Connector 1435">
                        <a:extLst>
                          <a:ext uri="{FF2B5EF4-FFF2-40B4-BE49-F238E27FC236}">
                            <a16:creationId xmlns:a16="http://schemas.microsoft.com/office/drawing/2014/main" id="{E04A5B49-15D9-8845-82E5-765025E2D9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9" name="Group 557">
                      <a:extLst>
                        <a:ext uri="{FF2B5EF4-FFF2-40B4-BE49-F238E27FC236}">
                          <a16:creationId xmlns:a16="http://schemas.microsoft.com/office/drawing/2014/main" id="{F3DD9D12-CF42-574E-8EBE-5ABB1B7A28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3" name="Straight Connector 1432">
                        <a:extLst>
                          <a:ext uri="{FF2B5EF4-FFF2-40B4-BE49-F238E27FC236}">
                            <a16:creationId xmlns:a16="http://schemas.microsoft.com/office/drawing/2014/main" id="{86D279A7-50CC-3F4D-883E-65782F5819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4" name="Straight Connector 1433">
                        <a:extLst>
                          <a:ext uri="{FF2B5EF4-FFF2-40B4-BE49-F238E27FC236}">
                            <a16:creationId xmlns:a16="http://schemas.microsoft.com/office/drawing/2014/main" id="{BC690AB7-6B03-A14D-BA7F-F499E24392D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30" name="Group 558">
                      <a:extLst>
                        <a:ext uri="{FF2B5EF4-FFF2-40B4-BE49-F238E27FC236}">
                          <a16:creationId xmlns:a16="http://schemas.microsoft.com/office/drawing/2014/main" id="{28AEB9ED-3DF9-6744-8C5F-CA41C713FE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1" name="Straight Connector 1430">
                        <a:extLst>
                          <a:ext uri="{FF2B5EF4-FFF2-40B4-BE49-F238E27FC236}">
                            <a16:creationId xmlns:a16="http://schemas.microsoft.com/office/drawing/2014/main" id="{3408F73F-4C01-A849-BC56-ED6C499971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2" name="Straight Connector 1431">
                        <a:extLst>
                          <a:ext uri="{FF2B5EF4-FFF2-40B4-BE49-F238E27FC236}">
                            <a16:creationId xmlns:a16="http://schemas.microsoft.com/office/drawing/2014/main" id="{DE5C925A-EA7B-9947-AC6C-7FC73EFEC0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3" name="Straight Connector 1392">
                    <a:extLst>
                      <a:ext uri="{FF2B5EF4-FFF2-40B4-BE49-F238E27FC236}">
                        <a16:creationId xmlns:a16="http://schemas.microsoft.com/office/drawing/2014/main" id="{CF1EE0BD-9ADD-644B-B28A-1B166BE4C76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4" name="Straight Connector 1393">
                    <a:extLst>
                      <a:ext uri="{FF2B5EF4-FFF2-40B4-BE49-F238E27FC236}">
                        <a16:creationId xmlns:a16="http://schemas.microsoft.com/office/drawing/2014/main" id="{3F87A2FF-ED60-6640-A9B1-12917A053E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5" name="Straight Connector 1394">
                    <a:extLst>
                      <a:ext uri="{FF2B5EF4-FFF2-40B4-BE49-F238E27FC236}">
                        <a16:creationId xmlns:a16="http://schemas.microsoft.com/office/drawing/2014/main" id="{3E73415A-CD61-D44A-AFE8-53DE3966BA3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6" name="Straight Connector 1395">
                    <a:extLst>
                      <a:ext uri="{FF2B5EF4-FFF2-40B4-BE49-F238E27FC236}">
                        <a16:creationId xmlns:a16="http://schemas.microsoft.com/office/drawing/2014/main" id="{470FBC77-0254-614D-AA87-7C8D2D6908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>
                    <a:extLst>
                      <a:ext uri="{FF2B5EF4-FFF2-40B4-BE49-F238E27FC236}">
                        <a16:creationId xmlns:a16="http://schemas.microsoft.com/office/drawing/2014/main" id="{C244701A-7923-BD41-9924-95719706AFB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>
                    <a:extLst>
                      <a:ext uri="{FF2B5EF4-FFF2-40B4-BE49-F238E27FC236}">
                        <a16:creationId xmlns:a16="http://schemas.microsoft.com/office/drawing/2014/main" id="{FAD375C5-C55F-EB45-9E5B-372F0585CF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>
                    <a:extLst>
                      <a:ext uri="{FF2B5EF4-FFF2-40B4-BE49-F238E27FC236}">
                        <a16:creationId xmlns:a16="http://schemas.microsoft.com/office/drawing/2014/main" id="{47338F56-34E1-7446-808E-B0590EDDCA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>
                    <a:extLst>
                      <a:ext uri="{FF2B5EF4-FFF2-40B4-BE49-F238E27FC236}">
                        <a16:creationId xmlns:a16="http://schemas.microsoft.com/office/drawing/2014/main" id="{C9E0F4CF-E39F-9344-BC17-4B10E902C8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>
                    <a:extLst>
                      <a:ext uri="{FF2B5EF4-FFF2-40B4-BE49-F238E27FC236}">
                        <a16:creationId xmlns:a16="http://schemas.microsoft.com/office/drawing/2014/main" id="{B55CBA98-5215-F748-A2CA-7861377618E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>
                    <a:extLst>
                      <a:ext uri="{FF2B5EF4-FFF2-40B4-BE49-F238E27FC236}">
                        <a16:creationId xmlns:a16="http://schemas.microsoft.com/office/drawing/2014/main" id="{C1B40E99-E8B9-034F-B909-37F3C7D758B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>
                    <a:extLst>
                      <a:ext uri="{FF2B5EF4-FFF2-40B4-BE49-F238E27FC236}">
                        <a16:creationId xmlns:a16="http://schemas.microsoft.com/office/drawing/2014/main" id="{61582ADD-2CCA-DB4F-95CD-C69AB0627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>
                    <a:extLst>
                      <a:ext uri="{FF2B5EF4-FFF2-40B4-BE49-F238E27FC236}">
                        <a16:creationId xmlns:a16="http://schemas.microsoft.com/office/drawing/2014/main" id="{83176A7B-1A4C-B743-9DEB-634E16069D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>
                    <a:extLst>
                      <a:ext uri="{FF2B5EF4-FFF2-40B4-BE49-F238E27FC236}">
                        <a16:creationId xmlns:a16="http://schemas.microsoft.com/office/drawing/2014/main" id="{8994E818-0081-DE41-95AE-FD833E4E0D0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id="{06F58A5C-F301-D847-9223-DA28AC522ACC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id="{716BAB38-DF24-C944-9525-46BF8B4A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8" name="Freeform 1407">
                      <a:extLst>
                        <a:ext uri="{FF2B5EF4-FFF2-40B4-BE49-F238E27FC236}">
                          <a16:creationId xmlns:a16="http://schemas.microsoft.com/office/drawing/2014/main" id="{912E54E9-C544-6C4E-A16F-50343591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A3DA1CF9-A477-5D49-AAF1-33DAAEC61B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10" name="Freeform 1409">
                        <a:extLst>
                          <a:ext uri="{FF2B5EF4-FFF2-40B4-BE49-F238E27FC236}">
                            <a16:creationId xmlns:a16="http://schemas.microsoft.com/office/drawing/2014/main" id="{08802FDE-247D-EE4E-A4A8-254EED8BD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1" name="Freeform 1410">
                        <a:extLst>
                          <a:ext uri="{FF2B5EF4-FFF2-40B4-BE49-F238E27FC236}">
                            <a16:creationId xmlns:a16="http://schemas.microsoft.com/office/drawing/2014/main" id="{24A50C55-8A41-F441-9892-7872CC131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2" name="Freeform 1411">
                        <a:extLst>
                          <a:ext uri="{FF2B5EF4-FFF2-40B4-BE49-F238E27FC236}">
                            <a16:creationId xmlns:a16="http://schemas.microsoft.com/office/drawing/2014/main" id="{66ABE36D-2B58-6543-9EA6-44CC6F6D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3" name="Freeform 1412">
                        <a:extLst>
                          <a:ext uri="{FF2B5EF4-FFF2-40B4-BE49-F238E27FC236}">
                            <a16:creationId xmlns:a16="http://schemas.microsoft.com/office/drawing/2014/main" id="{FCD3C810-4F13-8F43-BBD8-888C5C0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74B0E3BC-1593-2D44-AD29-4E0A334B49A4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33" name="Group 506">
                    <a:extLst>
                      <a:ext uri="{FF2B5EF4-FFF2-40B4-BE49-F238E27FC236}">
                        <a16:creationId xmlns:a16="http://schemas.microsoft.com/office/drawing/2014/main" id="{28F0A9B0-38AC-1442-84E8-1F55441F74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id="{B7BCB059-CC25-0D46-8C00-AA465A9F5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id="{2766DD39-BB04-F447-B161-A4B8D51763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id="{D9D0F264-7749-8843-AC77-5A1923FF3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58" name="Straight Connector 1357">
                      <a:extLst>
                        <a:ext uri="{FF2B5EF4-FFF2-40B4-BE49-F238E27FC236}">
                          <a16:creationId xmlns:a16="http://schemas.microsoft.com/office/drawing/2014/main" id="{FB4BCB89-AFA6-1443-BBA2-DC689D5498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5B3291C3-9B7D-4147-8EBB-E123DF32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88A7A8C9-4739-A841-AEE4-BFCC7CC8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61" name="Straight Connector 1360">
                      <a:extLst>
                        <a:ext uri="{FF2B5EF4-FFF2-40B4-BE49-F238E27FC236}">
                          <a16:creationId xmlns:a16="http://schemas.microsoft.com/office/drawing/2014/main" id="{6F359213-E387-1049-801C-17EB78DDA9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62" name="Group 544">
                      <a:extLst>
                        <a:ext uri="{FF2B5EF4-FFF2-40B4-BE49-F238E27FC236}">
                          <a16:creationId xmlns:a16="http://schemas.microsoft.com/office/drawing/2014/main" id="{4281F594-D83E-A141-8B8A-E9947B7863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90" name="Straight Connector 1389">
                        <a:extLst>
                          <a:ext uri="{FF2B5EF4-FFF2-40B4-BE49-F238E27FC236}">
                            <a16:creationId xmlns:a16="http://schemas.microsoft.com/office/drawing/2014/main" id="{DB9221BA-1047-B345-9F0D-119C6712C3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1" name="Straight Connector 1390">
                        <a:extLst>
                          <a:ext uri="{FF2B5EF4-FFF2-40B4-BE49-F238E27FC236}">
                            <a16:creationId xmlns:a16="http://schemas.microsoft.com/office/drawing/2014/main" id="{B822AD0D-7737-0347-8DC9-A95530936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3" name="Group 547">
                      <a:extLst>
                        <a:ext uri="{FF2B5EF4-FFF2-40B4-BE49-F238E27FC236}">
                          <a16:creationId xmlns:a16="http://schemas.microsoft.com/office/drawing/2014/main" id="{21995A80-1074-8E4B-9BA2-A1041B1A90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8" name="Straight Connector 1387">
                        <a:extLst>
                          <a:ext uri="{FF2B5EF4-FFF2-40B4-BE49-F238E27FC236}">
                            <a16:creationId xmlns:a16="http://schemas.microsoft.com/office/drawing/2014/main" id="{EC7BE4B8-10C5-E94D-85A1-CE53CF87B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9" name="Straight Connector 1388">
                        <a:extLst>
                          <a:ext uri="{FF2B5EF4-FFF2-40B4-BE49-F238E27FC236}">
                            <a16:creationId xmlns:a16="http://schemas.microsoft.com/office/drawing/2014/main" id="{B0AF9E29-E7CE-3546-B04F-CA8B54C3EF1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4" name="Group 549">
                      <a:extLst>
                        <a:ext uri="{FF2B5EF4-FFF2-40B4-BE49-F238E27FC236}">
                          <a16:creationId xmlns:a16="http://schemas.microsoft.com/office/drawing/2014/main" id="{62F49868-1FF3-1140-AC74-DAAD175BD3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6" name="Straight Connector 1385">
                        <a:extLst>
                          <a:ext uri="{FF2B5EF4-FFF2-40B4-BE49-F238E27FC236}">
                            <a16:creationId xmlns:a16="http://schemas.microsoft.com/office/drawing/2014/main" id="{B9A5B2CD-2346-BB41-B7CE-3278925892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7" name="Straight Connector 1386">
                        <a:extLst>
                          <a:ext uri="{FF2B5EF4-FFF2-40B4-BE49-F238E27FC236}">
                            <a16:creationId xmlns:a16="http://schemas.microsoft.com/office/drawing/2014/main" id="{97578260-F2DE-884F-8991-C0EF8C9955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5" name="Group 550">
                      <a:extLst>
                        <a:ext uri="{FF2B5EF4-FFF2-40B4-BE49-F238E27FC236}">
                          <a16:creationId xmlns:a16="http://schemas.microsoft.com/office/drawing/2014/main" id="{86CA185A-18F8-0D44-9251-71CB25B1F0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4" name="Straight Connector 1383">
                        <a:extLst>
                          <a:ext uri="{FF2B5EF4-FFF2-40B4-BE49-F238E27FC236}">
                            <a16:creationId xmlns:a16="http://schemas.microsoft.com/office/drawing/2014/main" id="{2EE9A74C-1BA8-9D40-819E-5846066143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5" name="Straight Connector 1384">
                        <a:extLst>
                          <a:ext uri="{FF2B5EF4-FFF2-40B4-BE49-F238E27FC236}">
                            <a16:creationId xmlns:a16="http://schemas.microsoft.com/office/drawing/2014/main" id="{4A910C96-44C2-6347-9A73-4C2D73750B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6" name="Group 551">
                      <a:extLst>
                        <a:ext uri="{FF2B5EF4-FFF2-40B4-BE49-F238E27FC236}">
                          <a16:creationId xmlns:a16="http://schemas.microsoft.com/office/drawing/2014/main" id="{09CD7E94-D411-5245-979F-D9C3119106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2" name="Straight Connector 1381">
                        <a:extLst>
                          <a:ext uri="{FF2B5EF4-FFF2-40B4-BE49-F238E27FC236}">
                            <a16:creationId xmlns:a16="http://schemas.microsoft.com/office/drawing/2014/main" id="{173AE973-6F76-E949-A812-BD70AB9DFA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3" name="Straight Connector 1382">
                        <a:extLst>
                          <a:ext uri="{FF2B5EF4-FFF2-40B4-BE49-F238E27FC236}">
                            <a16:creationId xmlns:a16="http://schemas.microsoft.com/office/drawing/2014/main" id="{E7D86C66-8692-6245-BA93-5263C1EF03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7" name="Group 552">
                      <a:extLst>
                        <a:ext uri="{FF2B5EF4-FFF2-40B4-BE49-F238E27FC236}">
                          <a16:creationId xmlns:a16="http://schemas.microsoft.com/office/drawing/2014/main" id="{318E4CE4-BAD8-D44B-ABC0-0AA38C9B6E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0" name="Straight Connector 1379">
                        <a:extLst>
                          <a:ext uri="{FF2B5EF4-FFF2-40B4-BE49-F238E27FC236}">
                            <a16:creationId xmlns:a16="http://schemas.microsoft.com/office/drawing/2014/main" id="{A9B8EF15-9B69-3A47-B830-4BE32FC027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1" name="Straight Connector 1380">
                        <a:extLst>
                          <a:ext uri="{FF2B5EF4-FFF2-40B4-BE49-F238E27FC236}">
                            <a16:creationId xmlns:a16="http://schemas.microsoft.com/office/drawing/2014/main" id="{39DC0ECF-C36A-5949-9197-CF4ED12C05F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8" name="Group 555">
                      <a:extLst>
                        <a:ext uri="{FF2B5EF4-FFF2-40B4-BE49-F238E27FC236}">
                          <a16:creationId xmlns:a16="http://schemas.microsoft.com/office/drawing/2014/main" id="{0BE255AC-C045-5347-9A9B-23E633D842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8" name="Straight Connector 1377">
                        <a:extLst>
                          <a:ext uri="{FF2B5EF4-FFF2-40B4-BE49-F238E27FC236}">
                            <a16:creationId xmlns:a16="http://schemas.microsoft.com/office/drawing/2014/main" id="{177A684D-C2B6-DF48-8A02-A6CFFA2BBA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9" name="Straight Connector 1378">
                        <a:extLst>
                          <a:ext uri="{FF2B5EF4-FFF2-40B4-BE49-F238E27FC236}">
                            <a16:creationId xmlns:a16="http://schemas.microsoft.com/office/drawing/2014/main" id="{92DC1A4D-23D7-7541-BA33-21EDFB04B8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9" name="Group 556">
                      <a:extLst>
                        <a:ext uri="{FF2B5EF4-FFF2-40B4-BE49-F238E27FC236}">
                          <a16:creationId xmlns:a16="http://schemas.microsoft.com/office/drawing/2014/main" id="{49BD9696-3616-664F-BE06-27515CA475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6" name="Straight Connector 1375">
                        <a:extLst>
                          <a:ext uri="{FF2B5EF4-FFF2-40B4-BE49-F238E27FC236}">
                            <a16:creationId xmlns:a16="http://schemas.microsoft.com/office/drawing/2014/main" id="{F3C08E6E-1BDC-E544-8F06-DF1FBACB0F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7" name="Straight Connector 1376">
                        <a:extLst>
                          <a:ext uri="{FF2B5EF4-FFF2-40B4-BE49-F238E27FC236}">
                            <a16:creationId xmlns:a16="http://schemas.microsoft.com/office/drawing/2014/main" id="{2F527651-97E5-D749-B17C-0496E9827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0" name="Group 557">
                      <a:extLst>
                        <a:ext uri="{FF2B5EF4-FFF2-40B4-BE49-F238E27FC236}">
                          <a16:creationId xmlns:a16="http://schemas.microsoft.com/office/drawing/2014/main" id="{0154CED3-D4A6-C647-B3D6-1C29E1EDA6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4" name="Straight Connector 1373">
                        <a:extLst>
                          <a:ext uri="{FF2B5EF4-FFF2-40B4-BE49-F238E27FC236}">
                            <a16:creationId xmlns:a16="http://schemas.microsoft.com/office/drawing/2014/main" id="{96A2E037-EC8A-6E42-BB0A-7282465479B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5" name="Straight Connector 1374">
                        <a:extLst>
                          <a:ext uri="{FF2B5EF4-FFF2-40B4-BE49-F238E27FC236}">
                            <a16:creationId xmlns:a16="http://schemas.microsoft.com/office/drawing/2014/main" id="{F2011397-DCD8-0C4E-8343-8D774D91A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1" name="Group 558">
                      <a:extLst>
                        <a:ext uri="{FF2B5EF4-FFF2-40B4-BE49-F238E27FC236}">
                          <a16:creationId xmlns:a16="http://schemas.microsoft.com/office/drawing/2014/main" id="{58EA129A-DA05-524C-80FF-D320A405D4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2" name="Straight Connector 1371">
                        <a:extLst>
                          <a:ext uri="{FF2B5EF4-FFF2-40B4-BE49-F238E27FC236}">
                            <a16:creationId xmlns:a16="http://schemas.microsoft.com/office/drawing/2014/main" id="{1BCBC497-24E9-0448-948E-C265FF5F3D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3" name="Straight Connector 1372">
                        <a:extLst>
                          <a:ext uri="{FF2B5EF4-FFF2-40B4-BE49-F238E27FC236}">
                            <a16:creationId xmlns:a16="http://schemas.microsoft.com/office/drawing/2014/main" id="{007D303D-D0FB-A341-9B7D-7E3C1890AA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34" name="Straight Connector 1333">
                    <a:extLst>
                      <a:ext uri="{FF2B5EF4-FFF2-40B4-BE49-F238E27FC236}">
                        <a16:creationId xmlns:a16="http://schemas.microsoft.com/office/drawing/2014/main" id="{5BB0D17B-41B3-5146-8F88-5CA5952B4B9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>
                    <a:extLst>
                      <a:ext uri="{FF2B5EF4-FFF2-40B4-BE49-F238E27FC236}">
                        <a16:creationId xmlns:a16="http://schemas.microsoft.com/office/drawing/2014/main" id="{56F049A6-F62B-CA45-A50A-5D7EAC2ADE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>
                    <a:extLst>
                      <a:ext uri="{FF2B5EF4-FFF2-40B4-BE49-F238E27FC236}">
                        <a16:creationId xmlns:a16="http://schemas.microsoft.com/office/drawing/2014/main" id="{C470D055-C687-C14D-BC18-8139C8C749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>
                    <a:extLst>
                      <a:ext uri="{FF2B5EF4-FFF2-40B4-BE49-F238E27FC236}">
                        <a16:creationId xmlns:a16="http://schemas.microsoft.com/office/drawing/2014/main" id="{5F68C1AF-A85B-B84E-A4B5-F14A68FE22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>
                    <a:extLst>
                      <a:ext uri="{FF2B5EF4-FFF2-40B4-BE49-F238E27FC236}">
                        <a16:creationId xmlns:a16="http://schemas.microsoft.com/office/drawing/2014/main" id="{63A23F9C-E3CF-0C4F-A155-F6E630A415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>
                    <a:extLst>
                      <a:ext uri="{FF2B5EF4-FFF2-40B4-BE49-F238E27FC236}">
                        <a16:creationId xmlns:a16="http://schemas.microsoft.com/office/drawing/2014/main" id="{D786EBE6-41E3-A946-A5D3-10E75423D4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>
                    <a:extLst>
                      <a:ext uri="{FF2B5EF4-FFF2-40B4-BE49-F238E27FC236}">
                        <a16:creationId xmlns:a16="http://schemas.microsoft.com/office/drawing/2014/main" id="{40459BD8-0FFB-9A46-A83A-CD0AEE75671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>
                    <a:extLst>
                      <a:ext uri="{FF2B5EF4-FFF2-40B4-BE49-F238E27FC236}">
                        <a16:creationId xmlns:a16="http://schemas.microsoft.com/office/drawing/2014/main" id="{3E15597E-D70D-1D47-9B79-CE9CEC64F6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>
                    <a:extLst>
                      <a:ext uri="{FF2B5EF4-FFF2-40B4-BE49-F238E27FC236}">
                        <a16:creationId xmlns:a16="http://schemas.microsoft.com/office/drawing/2014/main" id="{35E92C21-CE09-A64E-ABB4-064B65DEB5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>
                    <a:extLst>
                      <a:ext uri="{FF2B5EF4-FFF2-40B4-BE49-F238E27FC236}">
                        <a16:creationId xmlns:a16="http://schemas.microsoft.com/office/drawing/2014/main" id="{9CC40EE0-5701-4F45-BBA6-BA764CF0D7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4" name="Straight Connector 1343">
                    <a:extLst>
                      <a:ext uri="{FF2B5EF4-FFF2-40B4-BE49-F238E27FC236}">
                        <a16:creationId xmlns:a16="http://schemas.microsoft.com/office/drawing/2014/main" id="{3B57C9FB-FD0E-8F4E-A407-4F53CB93CF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>
                    <a:extLst>
                      <a:ext uri="{FF2B5EF4-FFF2-40B4-BE49-F238E27FC236}">
                        <a16:creationId xmlns:a16="http://schemas.microsoft.com/office/drawing/2014/main" id="{2C77F3DC-E708-D54E-AF14-B92B5F52BE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>
                    <a:extLst>
                      <a:ext uri="{FF2B5EF4-FFF2-40B4-BE49-F238E27FC236}">
                        <a16:creationId xmlns:a16="http://schemas.microsoft.com/office/drawing/2014/main" id="{AA298B33-4595-ED46-9075-C932383FB24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id="{B2B1EBA6-9DCA-B746-AFA3-37AE570A62B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1EA1424A-91E3-BE40-8BB6-1DE4AAC7A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9" name="Freeform 1348">
                      <a:extLst>
                        <a:ext uri="{FF2B5EF4-FFF2-40B4-BE49-F238E27FC236}">
                          <a16:creationId xmlns:a16="http://schemas.microsoft.com/office/drawing/2014/main" id="{ACFF88BB-A0A2-1F4A-A360-ACDADB465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id="{AA0F905A-9A9C-A845-AFF8-0C5CDD89D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351" name="Freeform 1350">
                        <a:extLst>
                          <a:ext uri="{FF2B5EF4-FFF2-40B4-BE49-F238E27FC236}">
                            <a16:creationId xmlns:a16="http://schemas.microsoft.com/office/drawing/2014/main" id="{69B2B4DC-F990-B648-BCE6-DC307F8F3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2" name="Freeform 1351">
                        <a:extLst>
                          <a:ext uri="{FF2B5EF4-FFF2-40B4-BE49-F238E27FC236}">
                            <a16:creationId xmlns:a16="http://schemas.microsoft.com/office/drawing/2014/main" id="{A4B1CA0D-1203-924C-9DBF-A63ACBBA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3" name="Freeform 1352">
                        <a:extLst>
                          <a:ext uri="{FF2B5EF4-FFF2-40B4-BE49-F238E27FC236}">
                            <a16:creationId xmlns:a16="http://schemas.microsoft.com/office/drawing/2014/main" id="{E531CB5A-3559-764C-A926-7D0863033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4" name="Freeform 1353">
                        <a:extLst>
                          <a:ext uri="{FF2B5EF4-FFF2-40B4-BE49-F238E27FC236}">
                            <a16:creationId xmlns:a16="http://schemas.microsoft.com/office/drawing/2014/main" id="{9BB81E27-AC2D-EE40-8892-19C6849F5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2429D55A-6FD0-C04C-85B8-A371D20C1D17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242" name="Group 506">
                    <a:extLst>
                      <a:ext uri="{FF2B5EF4-FFF2-40B4-BE49-F238E27FC236}">
                        <a16:creationId xmlns:a16="http://schemas.microsoft.com/office/drawing/2014/main" id="{6DBDFF6D-004B-BB45-9F93-B6FECD35B4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id="{F8C9DE15-182F-464C-A3E4-5C2A2CA69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297" name="Straight Connector 1296">
                      <a:extLst>
                        <a:ext uri="{FF2B5EF4-FFF2-40B4-BE49-F238E27FC236}">
                          <a16:creationId xmlns:a16="http://schemas.microsoft.com/office/drawing/2014/main" id="{13B82BB2-91BB-494A-BBA1-B92C9F2703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id="{55AEDD79-1DE9-9648-97EC-259D614C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299" name="Straight Connector 1298">
                      <a:extLst>
                        <a:ext uri="{FF2B5EF4-FFF2-40B4-BE49-F238E27FC236}">
                          <a16:creationId xmlns:a16="http://schemas.microsoft.com/office/drawing/2014/main" id="{978575E5-3A07-A946-9DE1-688738B010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id="{30E67D56-C9DE-F04D-AB62-540F3E3F3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id="{F5BAE41E-34D5-6949-AECC-FCF024D15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id="{33E33A5E-2456-3240-9471-37E9193EC8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03" name="Group 544">
                      <a:extLst>
                        <a:ext uri="{FF2B5EF4-FFF2-40B4-BE49-F238E27FC236}">
                          <a16:creationId xmlns:a16="http://schemas.microsoft.com/office/drawing/2014/main" id="{BDEF1D20-C3BB-9B4F-805D-436923F60C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31" name="Straight Connector 1330">
                        <a:extLst>
                          <a:ext uri="{FF2B5EF4-FFF2-40B4-BE49-F238E27FC236}">
                            <a16:creationId xmlns:a16="http://schemas.microsoft.com/office/drawing/2014/main" id="{4210B897-774A-0443-959D-7303B896C2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2" name="Straight Connector 1331">
                        <a:extLst>
                          <a:ext uri="{FF2B5EF4-FFF2-40B4-BE49-F238E27FC236}">
                            <a16:creationId xmlns:a16="http://schemas.microsoft.com/office/drawing/2014/main" id="{DF92F062-0A3C-AE42-B9CC-FB3D043035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4" name="Group 547">
                      <a:extLst>
                        <a:ext uri="{FF2B5EF4-FFF2-40B4-BE49-F238E27FC236}">
                          <a16:creationId xmlns:a16="http://schemas.microsoft.com/office/drawing/2014/main" id="{1922AD2F-9191-6849-889E-7499FB5CB3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9" name="Straight Connector 1328">
                        <a:extLst>
                          <a:ext uri="{FF2B5EF4-FFF2-40B4-BE49-F238E27FC236}">
                            <a16:creationId xmlns:a16="http://schemas.microsoft.com/office/drawing/2014/main" id="{7536B476-16A7-F945-A9DF-21F58638E8C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0" name="Straight Connector 1329">
                        <a:extLst>
                          <a:ext uri="{FF2B5EF4-FFF2-40B4-BE49-F238E27FC236}">
                            <a16:creationId xmlns:a16="http://schemas.microsoft.com/office/drawing/2014/main" id="{A8D4DC86-87C3-0D45-9067-F8AF68BD8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5" name="Group 549">
                      <a:extLst>
                        <a:ext uri="{FF2B5EF4-FFF2-40B4-BE49-F238E27FC236}">
                          <a16:creationId xmlns:a16="http://schemas.microsoft.com/office/drawing/2014/main" id="{1E6E98C2-0709-4B47-84B5-AFB4EA8F0F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7" name="Straight Connector 1326">
                        <a:extLst>
                          <a:ext uri="{FF2B5EF4-FFF2-40B4-BE49-F238E27FC236}">
                            <a16:creationId xmlns:a16="http://schemas.microsoft.com/office/drawing/2014/main" id="{FCAF6446-C101-284C-8D98-E42ACA555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8" name="Straight Connector 1327">
                        <a:extLst>
                          <a:ext uri="{FF2B5EF4-FFF2-40B4-BE49-F238E27FC236}">
                            <a16:creationId xmlns:a16="http://schemas.microsoft.com/office/drawing/2014/main" id="{2CE084FD-0AFB-A147-BBCD-1147E5AF54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6" name="Group 550">
                      <a:extLst>
                        <a:ext uri="{FF2B5EF4-FFF2-40B4-BE49-F238E27FC236}">
                          <a16:creationId xmlns:a16="http://schemas.microsoft.com/office/drawing/2014/main" id="{69FE6B17-7487-434C-A9EA-795930DA85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5" name="Straight Connector 1324">
                        <a:extLst>
                          <a:ext uri="{FF2B5EF4-FFF2-40B4-BE49-F238E27FC236}">
                            <a16:creationId xmlns:a16="http://schemas.microsoft.com/office/drawing/2014/main" id="{991F001C-FFEE-8144-B637-A9EC562C41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6" name="Straight Connector 1325">
                        <a:extLst>
                          <a:ext uri="{FF2B5EF4-FFF2-40B4-BE49-F238E27FC236}">
                            <a16:creationId xmlns:a16="http://schemas.microsoft.com/office/drawing/2014/main" id="{99A13061-E0A5-1144-B89F-DCFDE16A3E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7" name="Group 551">
                      <a:extLst>
                        <a:ext uri="{FF2B5EF4-FFF2-40B4-BE49-F238E27FC236}">
                          <a16:creationId xmlns:a16="http://schemas.microsoft.com/office/drawing/2014/main" id="{E3D20981-052F-EB46-AF40-45CCEC0CE4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3" name="Straight Connector 1322">
                        <a:extLst>
                          <a:ext uri="{FF2B5EF4-FFF2-40B4-BE49-F238E27FC236}">
                            <a16:creationId xmlns:a16="http://schemas.microsoft.com/office/drawing/2014/main" id="{EB76AD90-5A72-EE45-8500-24ADDF41ED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4" name="Straight Connector 1323">
                        <a:extLst>
                          <a:ext uri="{FF2B5EF4-FFF2-40B4-BE49-F238E27FC236}">
                            <a16:creationId xmlns:a16="http://schemas.microsoft.com/office/drawing/2014/main" id="{DE68780E-4569-504E-BC88-890752F330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8" name="Group 552">
                      <a:extLst>
                        <a:ext uri="{FF2B5EF4-FFF2-40B4-BE49-F238E27FC236}">
                          <a16:creationId xmlns:a16="http://schemas.microsoft.com/office/drawing/2014/main" id="{8789E67D-EE97-1B4E-BEB8-129EA6632B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1" name="Straight Connector 1320">
                        <a:extLst>
                          <a:ext uri="{FF2B5EF4-FFF2-40B4-BE49-F238E27FC236}">
                            <a16:creationId xmlns:a16="http://schemas.microsoft.com/office/drawing/2014/main" id="{B9963AF0-E089-064C-A673-753F1BD56F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2" name="Straight Connector 1321">
                        <a:extLst>
                          <a:ext uri="{FF2B5EF4-FFF2-40B4-BE49-F238E27FC236}">
                            <a16:creationId xmlns:a16="http://schemas.microsoft.com/office/drawing/2014/main" id="{35C8121C-E988-3944-A112-5D211E55D3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9" name="Group 555">
                      <a:extLst>
                        <a:ext uri="{FF2B5EF4-FFF2-40B4-BE49-F238E27FC236}">
                          <a16:creationId xmlns:a16="http://schemas.microsoft.com/office/drawing/2014/main" id="{436821A3-34CC-9E4C-A659-AA137253D0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9" name="Straight Connector 1318">
                        <a:extLst>
                          <a:ext uri="{FF2B5EF4-FFF2-40B4-BE49-F238E27FC236}">
                            <a16:creationId xmlns:a16="http://schemas.microsoft.com/office/drawing/2014/main" id="{413996E4-0EB2-E240-BE38-360AF7CC77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0" name="Straight Connector 1319">
                        <a:extLst>
                          <a:ext uri="{FF2B5EF4-FFF2-40B4-BE49-F238E27FC236}">
                            <a16:creationId xmlns:a16="http://schemas.microsoft.com/office/drawing/2014/main" id="{D09A0AC4-2035-1544-A8EB-F35E1AD8FF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0" name="Group 556">
                      <a:extLst>
                        <a:ext uri="{FF2B5EF4-FFF2-40B4-BE49-F238E27FC236}">
                          <a16:creationId xmlns:a16="http://schemas.microsoft.com/office/drawing/2014/main" id="{5426A8E3-00DD-0B46-83F9-F26B480E8B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7" name="Straight Connector 1316">
                        <a:extLst>
                          <a:ext uri="{FF2B5EF4-FFF2-40B4-BE49-F238E27FC236}">
                            <a16:creationId xmlns:a16="http://schemas.microsoft.com/office/drawing/2014/main" id="{EE4A7171-9467-9F4C-B2CF-52A12B4EE1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8" name="Straight Connector 1317">
                        <a:extLst>
                          <a:ext uri="{FF2B5EF4-FFF2-40B4-BE49-F238E27FC236}">
                            <a16:creationId xmlns:a16="http://schemas.microsoft.com/office/drawing/2014/main" id="{C8A401E8-D8E9-4F47-BC7A-D8EEA01810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1" name="Group 557">
                      <a:extLst>
                        <a:ext uri="{FF2B5EF4-FFF2-40B4-BE49-F238E27FC236}">
                          <a16:creationId xmlns:a16="http://schemas.microsoft.com/office/drawing/2014/main" id="{7A857B3B-EC92-C847-A057-D9C6CC1257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5" name="Straight Connector 1314">
                        <a:extLst>
                          <a:ext uri="{FF2B5EF4-FFF2-40B4-BE49-F238E27FC236}">
                            <a16:creationId xmlns:a16="http://schemas.microsoft.com/office/drawing/2014/main" id="{CFC648DA-102B-AB4A-99AA-C64F039503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6" name="Straight Connector 1315">
                        <a:extLst>
                          <a:ext uri="{FF2B5EF4-FFF2-40B4-BE49-F238E27FC236}">
                            <a16:creationId xmlns:a16="http://schemas.microsoft.com/office/drawing/2014/main" id="{6E9349A8-E083-BD4C-9DFD-B7AF962E47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2" name="Group 558">
                      <a:extLst>
                        <a:ext uri="{FF2B5EF4-FFF2-40B4-BE49-F238E27FC236}">
                          <a16:creationId xmlns:a16="http://schemas.microsoft.com/office/drawing/2014/main" id="{AE283EBC-F33A-2544-A4A6-76070E20FE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3" name="Straight Connector 1312">
                        <a:extLst>
                          <a:ext uri="{FF2B5EF4-FFF2-40B4-BE49-F238E27FC236}">
                            <a16:creationId xmlns:a16="http://schemas.microsoft.com/office/drawing/2014/main" id="{6632720B-23F1-8A4D-8215-95B6047814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4" name="Straight Connector 1313">
                        <a:extLst>
                          <a:ext uri="{FF2B5EF4-FFF2-40B4-BE49-F238E27FC236}">
                            <a16:creationId xmlns:a16="http://schemas.microsoft.com/office/drawing/2014/main" id="{5DD5833A-5A39-B64A-BD11-44E3720385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43" name="Straight Connector 1242">
                    <a:extLst>
                      <a:ext uri="{FF2B5EF4-FFF2-40B4-BE49-F238E27FC236}">
                        <a16:creationId xmlns:a16="http://schemas.microsoft.com/office/drawing/2014/main" id="{8253FA09-185D-4B41-B113-B4FF83E1210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>
                    <a:extLst>
                      <a:ext uri="{FF2B5EF4-FFF2-40B4-BE49-F238E27FC236}">
                        <a16:creationId xmlns:a16="http://schemas.microsoft.com/office/drawing/2014/main" id="{4AEB959E-481B-6C47-A057-00E64E0562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>
                    <a:extLst>
                      <a:ext uri="{FF2B5EF4-FFF2-40B4-BE49-F238E27FC236}">
                        <a16:creationId xmlns:a16="http://schemas.microsoft.com/office/drawing/2014/main" id="{2348C587-50BD-C04C-A699-F354278D54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>
                    <a:extLst>
                      <a:ext uri="{FF2B5EF4-FFF2-40B4-BE49-F238E27FC236}">
                        <a16:creationId xmlns:a16="http://schemas.microsoft.com/office/drawing/2014/main" id="{4D791BFC-FCE1-214A-86DC-1B2FCA20A49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>
                    <a:extLst>
                      <a:ext uri="{FF2B5EF4-FFF2-40B4-BE49-F238E27FC236}">
                        <a16:creationId xmlns:a16="http://schemas.microsoft.com/office/drawing/2014/main" id="{31758149-CF7E-D047-8951-0D4C48EF6D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>
                    <a:extLst>
                      <a:ext uri="{FF2B5EF4-FFF2-40B4-BE49-F238E27FC236}">
                        <a16:creationId xmlns:a16="http://schemas.microsoft.com/office/drawing/2014/main" id="{54529BE2-5BFF-BF42-A878-E41E4199366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>
                    <a:extLst>
                      <a:ext uri="{FF2B5EF4-FFF2-40B4-BE49-F238E27FC236}">
                        <a16:creationId xmlns:a16="http://schemas.microsoft.com/office/drawing/2014/main" id="{1A321B15-A6E6-3B49-82D9-15A3B6C0B5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>
                    <a:extLst>
                      <a:ext uri="{FF2B5EF4-FFF2-40B4-BE49-F238E27FC236}">
                        <a16:creationId xmlns:a16="http://schemas.microsoft.com/office/drawing/2014/main" id="{8295F7E5-E995-2A42-9B56-636FC1391F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>
                    <a:extLst>
                      <a:ext uri="{FF2B5EF4-FFF2-40B4-BE49-F238E27FC236}">
                        <a16:creationId xmlns:a16="http://schemas.microsoft.com/office/drawing/2014/main" id="{FF1DA443-F98E-E748-9FB1-A9B251B80E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>
                    <a:extLst>
                      <a:ext uri="{FF2B5EF4-FFF2-40B4-BE49-F238E27FC236}">
                        <a16:creationId xmlns:a16="http://schemas.microsoft.com/office/drawing/2014/main" id="{00D20AF2-5F20-9240-A2F9-C21A6C15D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>
                    <a:extLst>
                      <a:ext uri="{FF2B5EF4-FFF2-40B4-BE49-F238E27FC236}">
                        <a16:creationId xmlns:a16="http://schemas.microsoft.com/office/drawing/2014/main" id="{138FAE5E-E3F1-CF4E-8BD9-44A61A8773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>
                    <a:extLst>
                      <a:ext uri="{FF2B5EF4-FFF2-40B4-BE49-F238E27FC236}">
                        <a16:creationId xmlns:a16="http://schemas.microsoft.com/office/drawing/2014/main" id="{61ABEBB3-825C-7541-8F8D-1C0904F3767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>
                    <a:extLst>
                      <a:ext uri="{FF2B5EF4-FFF2-40B4-BE49-F238E27FC236}">
                        <a16:creationId xmlns:a16="http://schemas.microsoft.com/office/drawing/2014/main" id="{EDF0CA50-F029-974E-92B5-2DE39C807ED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80" name="Group 1279">
                    <a:extLst>
                      <a:ext uri="{FF2B5EF4-FFF2-40B4-BE49-F238E27FC236}">
                        <a16:creationId xmlns:a16="http://schemas.microsoft.com/office/drawing/2014/main" id="{F24F36B9-A94A-B540-B8BD-4AD2846B39A6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id="{1B823BBC-6E2D-A54E-B779-1BD2066C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2" name="Freeform 1281">
                      <a:extLst>
                        <a:ext uri="{FF2B5EF4-FFF2-40B4-BE49-F238E27FC236}">
                          <a16:creationId xmlns:a16="http://schemas.microsoft.com/office/drawing/2014/main" id="{3E621DF8-1114-4A47-8310-79C7115F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6F494D5F-E4C7-3D4F-A192-3426B9E60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284" name="Freeform 1283">
                        <a:extLst>
                          <a:ext uri="{FF2B5EF4-FFF2-40B4-BE49-F238E27FC236}">
                            <a16:creationId xmlns:a16="http://schemas.microsoft.com/office/drawing/2014/main" id="{233069F5-E19A-7C43-9D03-EB8EE858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5" name="Freeform 1284">
                        <a:extLst>
                          <a:ext uri="{FF2B5EF4-FFF2-40B4-BE49-F238E27FC236}">
                            <a16:creationId xmlns:a16="http://schemas.microsoft.com/office/drawing/2014/main" id="{BCBB6F4D-6820-114B-BD34-60ECC8C7C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6" name="Freeform 1285">
                        <a:extLst>
                          <a:ext uri="{FF2B5EF4-FFF2-40B4-BE49-F238E27FC236}">
                            <a16:creationId xmlns:a16="http://schemas.microsoft.com/office/drawing/2014/main" id="{028D4260-C0E7-224D-89B2-E4289B41D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95" name="Freeform 1294">
                        <a:extLst>
                          <a:ext uri="{FF2B5EF4-FFF2-40B4-BE49-F238E27FC236}">
                            <a16:creationId xmlns:a16="http://schemas.microsoft.com/office/drawing/2014/main" id="{1A762F3C-840D-B948-BC22-13F0F53BB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9A6E2C4B-A177-1544-84B3-579CF1560DD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241" name="TextBox 1240">
                  <a:extLst>
                    <a:ext uri="{FF2B5EF4-FFF2-40B4-BE49-F238E27FC236}">
                      <a16:creationId xmlns:a16="http://schemas.microsoft.com/office/drawing/2014/main" id="{880D4FA9-4A7D-EE41-A7C6-5FF110CC8021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1208" name="Group 1207">
                <a:extLst>
                  <a:ext uri="{FF2B5EF4-FFF2-40B4-BE49-F238E27FC236}">
                    <a16:creationId xmlns:a16="http://schemas.microsoft.com/office/drawing/2014/main" id="{C57C4D70-E23F-8542-B98C-933CE1FFF8B2}"/>
                  </a:ext>
                </a:extLst>
              </p:cNvPr>
              <p:cNvGrpSpPr/>
              <p:nvPr/>
            </p:nvGrpSpPr>
            <p:grpSpPr>
              <a:xfrm>
                <a:off x="977155" y="35505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8818498E-5356-B247-BC2A-4E4B359684A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 1225">
                  <a:extLst>
                    <a:ext uri="{FF2B5EF4-FFF2-40B4-BE49-F238E27FC236}">
                      <a16:creationId xmlns:a16="http://schemas.microsoft.com/office/drawing/2014/main" id="{FE3C1E84-DBE3-9F4A-ACED-D4F75E273B0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id="{CDF5B1E0-2018-BE46-ABA5-E92D367DACA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8" name="Freeform 1227">
                    <a:extLst>
                      <a:ext uri="{FF2B5EF4-FFF2-40B4-BE49-F238E27FC236}">
                        <a16:creationId xmlns:a16="http://schemas.microsoft.com/office/drawing/2014/main" id="{44857410-5C2F-4041-A42C-0F77365B0E0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Freeform 1228">
                    <a:extLst>
                      <a:ext uri="{FF2B5EF4-FFF2-40B4-BE49-F238E27FC236}">
                        <a16:creationId xmlns:a16="http://schemas.microsoft.com/office/drawing/2014/main" id="{BDC22CB0-C29B-624F-9D64-31284F9D6C0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0" name="Freeform 1229">
                    <a:extLst>
                      <a:ext uri="{FF2B5EF4-FFF2-40B4-BE49-F238E27FC236}">
                        <a16:creationId xmlns:a16="http://schemas.microsoft.com/office/drawing/2014/main" id="{1CD290E7-40B2-F540-8EE7-11BEFAA364C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1" name="Freeform 1230">
                    <a:extLst>
                      <a:ext uri="{FF2B5EF4-FFF2-40B4-BE49-F238E27FC236}">
                        <a16:creationId xmlns:a16="http://schemas.microsoft.com/office/drawing/2014/main" id="{86B9759D-B39B-9A43-927F-8CD5A21A3EB4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id="{C7C0393E-DE2E-1040-9ABC-6838261AFB15}"/>
                  </a:ext>
                </a:extLst>
              </p:cNvPr>
              <p:cNvGrpSpPr/>
              <p:nvPr/>
            </p:nvGrpSpPr>
            <p:grpSpPr>
              <a:xfrm>
                <a:off x="2554943" y="356495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id="{7B06460C-1830-4B46-B9F4-903E1776AD8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id="{C4F4509C-2819-7C4A-BE5A-A9190B1F1C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A7DAC1B3-CB9A-C849-A5BC-D99011C947DD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1" name="Freeform 1220">
                    <a:extLst>
                      <a:ext uri="{FF2B5EF4-FFF2-40B4-BE49-F238E27FC236}">
                        <a16:creationId xmlns:a16="http://schemas.microsoft.com/office/drawing/2014/main" id="{77640E20-FA23-5F42-9437-638885226EE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2" name="Freeform 1221">
                    <a:extLst>
                      <a:ext uri="{FF2B5EF4-FFF2-40B4-BE49-F238E27FC236}">
                        <a16:creationId xmlns:a16="http://schemas.microsoft.com/office/drawing/2014/main" id="{EF608E09-705E-B44D-81CB-103E910D5AC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3" name="Freeform 1222">
                    <a:extLst>
                      <a:ext uri="{FF2B5EF4-FFF2-40B4-BE49-F238E27FC236}">
                        <a16:creationId xmlns:a16="http://schemas.microsoft.com/office/drawing/2014/main" id="{5B703520-E785-C54A-9E48-A8A1D82EC996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id="{F681AC32-D4DB-F247-A116-420E7A61D466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10" name="Group 1209">
                <a:extLst>
                  <a:ext uri="{FF2B5EF4-FFF2-40B4-BE49-F238E27FC236}">
                    <a16:creationId xmlns:a16="http://schemas.microsoft.com/office/drawing/2014/main" id="{20778EE0-C665-3D4B-A0C5-9E3F208809A9}"/>
                  </a:ext>
                </a:extLst>
              </p:cNvPr>
              <p:cNvGrpSpPr/>
              <p:nvPr/>
            </p:nvGrpSpPr>
            <p:grpSpPr>
              <a:xfrm>
                <a:off x="4132731" y="35794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3E942519-3949-F347-9B38-F994BFE048F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 1211">
                  <a:extLst>
                    <a:ext uri="{FF2B5EF4-FFF2-40B4-BE49-F238E27FC236}">
                      <a16:creationId xmlns:a16="http://schemas.microsoft.com/office/drawing/2014/main" id="{C5E173B0-382C-3548-A13B-AC2918A348C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13" name="Group 1212">
                  <a:extLst>
                    <a:ext uri="{FF2B5EF4-FFF2-40B4-BE49-F238E27FC236}">
                      <a16:creationId xmlns:a16="http://schemas.microsoft.com/office/drawing/2014/main" id="{41FFFE4E-68F6-5347-9865-4F0B328901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14" name="Freeform 1213">
                    <a:extLst>
                      <a:ext uri="{FF2B5EF4-FFF2-40B4-BE49-F238E27FC236}">
                        <a16:creationId xmlns:a16="http://schemas.microsoft.com/office/drawing/2014/main" id="{887C4536-49E3-264C-9186-CE836374E66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5" name="Freeform 1214">
                    <a:extLst>
                      <a:ext uri="{FF2B5EF4-FFF2-40B4-BE49-F238E27FC236}">
                        <a16:creationId xmlns:a16="http://schemas.microsoft.com/office/drawing/2014/main" id="{DB76728B-5230-4341-918E-3FEB603AA50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6" name="Freeform 1215">
                    <a:extLst>
                      <a:ext uri="{FF2B5EF4-FFF2-40B4-BE49-F238E27FC236}">
                        <a16:creationId xmlns:a16="http://schemas.microsoft.com/office/drawing/2014/main" id="{05ECFAB1-1584-EE48-8B25-E2FB39FEFBF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7" name="Freeform 1216">
                    <a:extLst>
                      <a:ext uri="{FF2B5EF4-FFF2-40B4-BE49-F238E27FC236}">
                        <a16:creationId xmlns:a16="http://schemas.microsoft.com/office/drawing/2014/main" id="{A5BDDD99-119A-4E4C-BBA1-951548351D8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application-layer routing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55" name="Group 1287">
            <a:extLst>
              <a:ext uri="{FF2B5EF4-FFF2-40B4-BE49-F238E27FC236}">
                <a16:creationId xmlns:a16="http://schemas.microsoft.com/office/drawing/2014/main" id="{D85C129B-5AFE-EC4F-9506-DCA86BC7F847}"/>
              </a:ext>
            </a:extLst>
          </p:cNvPr>
          <p:cNvGrpSpPr>
            <a:grpSpLocks/>
          </p:cNvGrpSpPr>
          <p:nvPr/>
        </p:nvGrpSpPr>
        <p:grpSpPr bwMode="auto">
          <a:xfrm>
            <a:off x="7891541" y="2857967"/>
            <a:ext cx="381000" cy="609600"/>
            <a:chOff x="4140" y="429"/>
            <a:chExt cx="1425" cy="2396"/>
          </a:xfrm>
        </p:grpSpPr>
        <p:sp>
          <p:nvSpPr>
            <p:cNvPr id="1156" name="Freeform 1288">
              <a:extLst>
                <a:ext uri="{FF2B5EF4-FFF2-40B4-BE49-F238E27FC236}">
                  <a16:creationId xmlns:a16="http://schemas.microsoft.com/office/drawing/2014/main" id="{DDE73CD1-DB9F-2F48-8504-EFACA38F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7" name="Rectangle 1289">
              <a:extLst>
                <a:ext uri="{FF2B5EF4-FFF2-40B4-BE49-F238E27FC236}">
                  <a16:creationId xmlns:a16="http://schemas.microsoft.com/office/drawing/2014/main" id="{CC49BC6A-AEB0-F743-BA18-30FBAC59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8" name="Freeform 1290">
              <a:extLst>
                <a:ext uri="{FF2B5EF4-FFF2-40B4-BE49-F238E27FC236}">
                  <a16:creationId xmlns:a16="http://schemas.microsoft.com/office/drawing/2014/main" id="{B2292042-0822-054F-8888-5795C67B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9" name="Freeform 1291">
              <a:extLst>
                <a:ext uri="{FF2B5EF4-FFF2-40B4-BE49-F238E27FC236}">
                  <a16:creationId xmlns:a16="http://schemas.microsoft.com/office/drawing/2014/main" id="{44440E16-75FD-7749-B691-A4F33802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60" name="Rectangle 1292">
              <a:extLst>
                <a:ext uri="{FF2B5EF4-FFF2-40B4-BE49-F238E27FC236}">
                  <a16:creationId xmlns:a16="http://schemas.microsoft.com/office/drawing/2014/main" id="{1314447D-371F-284A-8C19-92736F7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1" name="Group 1293">
              <a:extLst>
                <a:ext uri="{FF2B5EF4-FFF2-40B4-BE49-F238E27FC236}">
                  <a16:creationId xmlns:a16="http://schemas.microsoft.com/office/drawing/2014/main" id="{58529CF1-83EF-604E-92C0-3E6A35EC1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6" name="AutoShape 1294">
                <a:extLst>
                  <a:ext uri="{FF2B5EF4-FFF2-40B4-BE49-F238E27FC236}">
                    <a16:creationId xmlns:a16="http://schemas.microsoft.com/office/drawing/2014/main" id="{E118B75D-E84C-294F-90B4-8085A2C9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7" name="AutoShape 1295">
                <a:extLst>
                  <a:ext uri="{FF2B5EF4-FFF2-40B4-BE49-F238E27FC236}">
                    <a16:creationId xmlns:a16="http://schemas.microsoft.com/office/drawing/2014/main" id="{716C71DA-0B15-4344-8C00-38A4C3DF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2" name="Rectangle 1296">
              <a:extLst>
                <a:ext uri="{FF2B5EF4-FFF2-40B4-BE49-F238E27FC236}">
                  <a16:creationId xmlns:a16="http://schemas.microsoft.com/office/drawing/2014/main" id="{CC83BF78-64BE-C74E-B114-0A907C9B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3" name="Group 1297">
              <a:extLst>
                <a:ext uri="{FF2B5EF4-FFF2-40B4-BE49-F238E27FC236}">
                  <a16:creationId xmlns:a16="http://schemas.microsoft.com/office/drawing/2014/main" id="{CD06046D-8542-6A44-9946-0E7AD528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84" name="AutoShape 1298">
                <a:extLst>
                  <a:ext uri="{FF2B5EF4-FFF2-40B4-BE49-F238E27FC236}">
                    <a16:creationId xmlns:a16="http://schemas.microsoft.com/office/drawing/2014/main" id="{FECEC411-E412-1846-BF20-DB194C68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5" name="AutoShape 1299">
                <a:extLst>
                  <a:ext uri="{FF2B5EF4-FFF2-40B4-BE49-F238E27FC236}">
                    <a16:creationId xmlns:a16="http://schemas.microsoft.com/office/drawing/2014/main" id="{B89BFB33-21DC-8541-8CF2-65346EED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4" name="Rectangle 1300">
              <a:extLst>
                <a:ext uri="{FF2B5EF4-FFF2-40B4-BE49-F238E27FC236}">
                  <a16:creationId xmlns:a16="http://schemas.microsoft.com/office/drawing/2014/main" id="{AF164091-D0DB-0648-82DD-00D60C32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65" name="Rectangle 1301">
              <a:extLst>
                <a:ext uri="{FF2B5EF4-FFF2-40B4-BE49-F238E27FC236}">
                  <a16:creationId xmlns:a16="http://schemas.microsoft.com/office/drawing/2014/main" id="{0E8C58BB-54C6-2A49-A607-E268F40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6" name="Group 1302">
              <a:extLst>
                <a:ext uri="{FF2B5EF4-FFF2-40B4-BE49-F238E27FC236}">
                  <a16:creationId xmlns:a16="http://schemas.microsoft.com/office/drawing/2014/main" id="{CFFED972-351B-AF40-A4CC-9767F6978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82" name="AutoShape 1303">
                <a:extLst>
                  <a:ext uri="{FF2B5EF4-FFF2-40B4-BE49-F238E27FC236}">
                    <a16:creationId xmlns:a16="http://schemas.microsoft.com/office/drawing/2014/main" id="{CD181ACB-2E04-0440-B6F1-49EE0CC8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3" name="AutoShape 1304">
                <a:extLst>
                  <a:ext uri="{FF2B5EF4-FFF2-40B4-BE49-F238E27FC236}">
                    <a16:creationId xmlns:a16="http://schemas.microsoft.com/office/drawing/2014/main" id="{D64C500A-A4BD-8D4A-A9F1-0127DE3A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7" name="Freeform 1305">
              <a:extLst>
                <a:ext uri="{FF2B5EF4-FFF2-40B4-BE49-F238E27FC236}">
                  <a16:creationId xmlns:a16="http://schemas.microsoft.com/office/drawing/2014/main" id="{9F52D877-32B9-1846-BFC7-4F56323D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8" name="Group 1306">
              <a:extLst>
                <a:ext uri="{FF2B5EF4-FFF2-40B4-BE49-F238E27FC236}">
                  <a16:creationId xmlns:a16="http://schemas.microsoft.com/office/drawing/2014/main" id="{87F27005-5CA3-2643-B292-9D36AB17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0" name="AutoShape 1307">
                <a:extLst>
                  <a:ext uri="{FF2B5EF4-FFF2-40B4-BE49-F238E27FC236}">
                    <a16:creationId xmlns:a16="http://schemas.microsoft.com/office/drawing/2014/main" id="{DC9A7430-A77E-CA43-95C3-3E5862790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1" name="AutoShape 1308">
                <a:extLst>
                  <a:ext uri="{FF2B5EF4-FFF2-40B4-BE49-F238E27FC236}">
                    <a16:creationId xmlns:a16="http://schemas.microsoft.com/office/drawing/2014/main" id="{2FFC1571-65C0-CA41-B148-9FE3F7B86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9" name="Rectangle 1309">
              <a:extLst>
                <a:ext uri="{FF2B5EF4-FFF2-40B4-BE49-F238E27FC236}">
                  <a16:creationId xmlns:a16="http://schemas.microsoft.com/office/drawing/2014/main" id="{15F1D60C-60D5-2047-9A04-FF7D40D5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0" name="Freeform 1310">
              <a:extLst>
                <a:ext uri="{FF2B5EF4-FFF2-40B4-BE49-F238E27FC236}">
                  <a16:creationId xmlns:a16="http://schemas.microsoft.com/office/drawing/2014/main" id="{64E03404-6BFB-C84E-A4BB-D012105A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1" name="Freeform 1311">
              <a:extLst>
                <a:ext uri="{FF2B5EF4-FFF2-40B4-BE49-F238E27FC236}">
                  <a16:creationId xmlns:a16="http://schemas.microsoft.com/office/drawing/2014/main" id="{920834D8-D45C-7443-B315-452245D9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2" name="Oval 1312">
              <a:extLst>
                <a:ext uri="{FF2B5EF4-FFF2-40B4-BE49-F238E27FC236}">
                  <a16:creationId xmlns:a16="http://schemas.microsoft.com/office/drawing/2014/main" id="{1D4CF29D-B7E5-7D44-ADBE-4A7FC82C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3" name="Freeform 1313">
              <a:extLst>
                <a:ext uri="{FF2B5EF4-FFF2-40B4-BE49-F238E27FC236}">
                  <a16:creationId xmlns:a16="http://schemas.microsoft.com/office/drawing/2014/main" id="{925AB40F-4196-364A-8388-2291D619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4" name="AutoShape 1314">
              <a:extLst>
                <a:ext uri="{FF2B5EF4-FFF2-40B4-BE49-F238E27FC236}">
                  <a16:creationId xmlns:a16="http://schemas.microsoft.com/office/drawing/2014/main" id="{6BE6550D-3096-EF4E-B7FE-F92C5866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5" name="AutoShape 1315">
              <a:extLst>
                <a:ext uri="{FF2B5EF4-FFF2-40B4-BE49-F238E27FC236}">
                  <a16:creationId xmlns:a16="http://schemas.microsoft.com/office/drawing/2014/main" id="{DA9A3405-09E1-0D44-B85B-4447BF17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6" name="Oval 1316">
              <a:extLst>
                <a:ext uri="{FF2B5EF4-FFF2-40B4-BE49-F238E27FC236}">
                  <a16:creationId xmlns:a16="http://schemas.microsoft.com/office/drawing/2014/main" id="{F95A8459-C20D-254C-BBEA-BC3AD6319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7" name="Oval 1317">
              <a:extLst>
                <a:ext uri="{FF2B5EF4-FFF2-40B4-BE49-F238E27FC236}">
                  <a16:creationId xmlns:a16="http://schemas.microsoft.com/office/drawing/2014/main" id="{49DE9F6A-08C0-4C47-BB3F-A5E86A7A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1178" name="Oval 1318">
              <a:extLst>
                <a:ext uri="{FF2B5EF4-FFF2-40B4-BE49-F238E27FC236}">
                  <a16:creationId xmlns:a16="http://schemas.microsoft.com/office/drawing/2014/main" id="{349FF15B-536E-0A46-B147-FD806AF7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9" name="Rectangle 1319">
              <a:extLst>
                <a:ext uri="{FF2B5EF4-FFF2-40B4-BE49-F238E27FC236}">
                  <a16:creationId xmlns:a16="http://schemas.microsoft.com/office/drawing/2014/main" id="{32E247F3-ED81-7644-8FF3-F1E8E358D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1188" name="TextBox 1187">
            <a:extLst>
              <a:ext uri="{FF2B5EF4-FFF2-40B4-BE49-F238E27FC236}">
                <a16:creationId xmlns:a16="http://schemas.microsoft.com/office/drawing/2014/main" id="{22878285-72B6-AF4D-B008-8470F76387A0}"/>
              </a:ext>
            </a:extLst>
          </p:cNvPr>
          <p:cNvSpPr txBox="1"/>
          <p:nvPr/>
        </p:nvSpPr>
        <p:spPr>
          <a:xfrm>
            <a:off x="7774253" y="3492967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Load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balancer</a:t>
            </a:r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id="{8BAF28CB-F25C-534A-8D9F-8F217F66ECBC}"/>
              </a:ext>
            </a:extLst>
          </p:cNvPr>
          <p:cNvSpPr/>
          <p:nvPr/>
        </p:nvSpPr>
        <p:spPr>
          <a:xfrm>
            <a:off x="6407215" y="3615204"/>
            <a:ext cx="1154125" cy="1366816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  <a:gd name="connsiteX0" fmla="*/ 1337341 w 1337341"/>
              <a:gd name="connsiteY0" fmla="*/ 1359734 h 1369377"/>
              <a:gd name="connsiteX1" fmla="*/ 1337341 w 1337341"/>
              <a:gd name="connsiteY1" fmla="*/ 564418 h 1369377"/>
              <a:gd name="connsiteX2" fmla="*/ 901149 w 1337341"/>
              <a:gd name="connsiteY2" fmla="*/ 25655 h 1369377"/>
              <a:gd name="connsiteX3" fmla="*/ 503444 w 1337341"/>
              <a:gd name="connsiteY3" fmla="*/ 0 h 1369377"/>
              <a:gd name="connsiteX4" fmla="*/ 3106 w 1337341"/>
              <a:gd name="connsiteY4" fmla="*/ 615729 h 1369377"/>
              <a:gd name="connsiteX5" fmla="*/ 9352 w 1337341"/>
              <a:gd name="connsiteY5" fmla="*/ 1369377 h 1369377"/>
              <a:gd name="connsiteX0" fmla="*/ 1339173 w 1339173"/>
              <a:gd name="connsiteY0" fmla="*/ 1359734 h 1366192"/>
              <a:gd name="connsiteX1" fmla="*/ 1339173 w 1339173"/>
              <a:gd name="connsiteY1" fmla="*/ 564418 h 1366192"/>
              <a:gd name="connsiteX2" fmla="*/ 902981 w 1339173"/>
              <a:gd name="connsiteY2" fmla="*/ 25655 h 1366192"/>
              <a:gd name="connsiteX3" fmla="*/ 505276 w 1339173"/>
              <a:gd name="connsiteY3" fmla="*/ 0 h 1366192"/>
              <a:gd name="connsiteX4" fmla="*/ 4938 w 1339173"/>
              <a:gd name="connsiteY4" fmla="*/ 615729 h 1366192"/>
              <a:gd name="connsiteX5" fmla="*/ 0 w 1339173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914164 w 1350356"/>
              <a:gd name="connsiteY2" fmla="*/ 25655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895526 w 1350356"/>
              <a:gd name="connsiteY2" fmla="*/ 178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56" h="1366192">
                <a:moveTo>
                  <a:pt x="1350356" y="1359734"/>
                </a:moveTo>
                <a:lnTo>
                  <a:pt x="1350356" y="564418"/>
                </a:lnTo>
                <a:lnTo>
                  <a:pt x="895526" y="178"/>
                </a:lnTo>
                <a:lnTo>
                  <a:pt x="516459" y="0"/>
                </a:lnTo>
                <a:lnTo>
                  <a:pt x="16121" y="615729"/>
                </a:lnTo>
                <a:cubicBezTo>
                  <a:pt x="3292" y="868007"/>
                  <a:pt x="12829" y="1113914"/>
                  <a:pt x="0" y="1366192"/>
                </a:cubicBezTo>
              </a:path>
            </a:pathLst>
          </a:custGeom>
          <a:noFill/>
          <a:ln w="63500" cap="flat" cmpd="sng" algn="ctr">
            <a:solidFill>
              <a:srgbClr val="33CC33"/>
            </a:solidFill>
            <a:prstDash val="solid"/>
            <a:headEnd type="triangle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0" name="Freeform 159">
            <a:extLst>
              <a:ext uri="{FF2B5EF4-FFF2-40B4-BE49-F238E27FC236}">
                <a16:creationId xmlns:a16="http://schemas.microsoft.com/office/drawing/2014/main" id="{D33D84B2-933D-144A-8242-D16D88230B6E}"/>
              </a:ext>
            </a:extLst>
          </p:cNvPr>
          <p:cNvSpPr>
            <a:spLocks/>
          </p:cNvSpPr>
          <p:nvPr/>
        </p:nvSpPr>
        <p:spPr bwMode="auto">
          <a:xfrm>
            <a:off x="1519518" y="1397561"/>
            <a:ext cx="3321423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Internet</a:t>
            </a:r>
          </a:p>
        </p:txBody>
      </p:sp>
      <p:sp>
        <p:nvSpPr>
          <p:cNvPr id="1191" name="Freeform 1190">
            <a:extLst>
              <a:ext uri="{FF2B5EF4-FFF2-40B4-BE49-F238E27FC236}">
                <a16:creationId xmlns:a16="http://schemas.microsoft.com/office/drawing/2014/main" id="{4A726F65-4BF5-3942-B505-6C67FE2C2852}"/>
              </a:ext>
            </a:extLst>
          </p:cNvPr>
          <p:cNvSpPr/>
          <p:nvPr/>
        </p:nvSpPr>
        <p:spPr>
          <a:xfrm>
            <a:off x="4084716" y="1597492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2" name="Freeform 1191">
            <a:extLst>
              <a:ext uri="{FF2B5EF4-FFF2-40B4-BE49-F238E27FC236}">
                <a16:creationId xmlns:a16="http://schemas.microsoft.com/office/drawing/2014/main" id="{F01232BE-A464-5C4E-8C53-5A9F8511F1D2}"/>
              </a:ext>
            </a:extLst>
          </p:cNvPr>
          <p:cNvSpPr/>
          <p:nvPr/>
        </p:nvSpPr>
        <p:spPr>
          <a:xfrm>
            <a:off x="3637041" y="1570504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noFill/>
          <a:ln w="47625" cap="flat" cmpd="sng" algn="ctr">
            <a:solidFill>
              <a:srgbClr val="CC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88" name="TextBox 3387">
            <a:extLst>
              <a:ext uri="{FF2B5EF4-FFF2-40B4-BE49-F238E27FC236}">
                <a16:creationId xmlns:a16="http://schemas.microsoft.com/office/drawing/2014/main" id="{122DA19A-23D8-624B-B6AC-9031BB479E85}"/>
              </a:ext>
            </a:extLst>
          </p:cNvPr>
          <p:cNvSpPr txBox="1"/>
          <p:nvPr/>
        </p:nvSpPr>
        <p:spPr>
          <a:xfrm>
            <a:off x="8861612" y="1906215"/>
            <a:ext cx="3065929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load balancer: application-layer routing</a:t>
            </a:r>
          </a:p>
          <a:p>
            <a:pPr marL="342900" marR="0" lvl="0" indent="-25603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receives external client requests</a:t>
            </a:r>
          </a:p>
          <a:p>
            <a:pPr marL="342900" marR="0" lvl="0" indent="-25603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directs workload within data center</a:t>
            </a:r>
          </a:p>
        </p:txBody>
      </p:sp>
      <p:sp>
        <p:nvSpPr>
          <p:cNvPr id="3389" name="TextBox 3388">
            <a:extLst>
              <a:ext uri="{FF2B5EF4-FFF2-40B4-BE49-F238E27FC236}">
                <a16:creationId xmlns:a16="http://schemas.microsoft.com/office/drawing/2014/main" id="{F67942CE-CD66-224E-88BF-E2C9B59EC8D6}"/>
              </a:ext>
            </a:extLst>
          </p:cNvPr>
          <p:cNvSpPr txBox="1"/>
          <p:nvPr/>
        </p:nvSpPr>
        <p:spPr>
          <a:xfrm>
            <a:off x="8874312" y="4509125"/>
            <a:ext cx="30659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25603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returns results to external client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(hiding data center internals from client)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504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C2F2-35E1-1E43-9C46-04450CC1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1625"/>
            <a:r>
              <a:rPr lang="en-US" sz="3200" dirty="0">
                <a:solidFill>
                  <a:srgbClr val="0000A8"/>
                </a:solidFill>
              </a:rPr>
              <a:t>link layer: </a:t>
            </a:r>
          </a:p>
          <a:p>
            <a:pPr lvl="1"/>
            <a:r>
              <a:rPr lang="en-US" dirty="0" err="1"/>
              <a:t>RoCE</a:t>
            </a:r>
            <a:r>
              <a:rPr lang="en-US" dirty="0"/>
              <a:t>: remote DMA (RDMA) over Converged Ethernet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transport layer: </a:t>
            </a:r>
          </a:p>
          <a:p>
            <a:pPr lvl="1" indent="-187325"/>
            <a:r>
              <a:rPr lang="en-US" dirty="0"/>
              <a:t>ECN (explicit congestion notification) used in transport-layer congestion control (DCTCP, DCQCN)</a:t>
            </a:r>
          </a:p>
          <a:p>
            <a:pPr lvl="1" indent="-187325"/>
            <a:r>
              <a:rPr lang="en-US" dirty="0"/>
              <a:t>experimentation with hop-by-hop (backpressure) congestion control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routing, management</a:t>
            </a:r>
            <a:r>
              <a:rPr lang="en-US" sz="3200" dirty="0"/>
              <a:t>:</a:t>
            </a:r>
          </a:p>
          <a:p>
            <a:pPr marL="736600" lvl="1" indent="-228600"/>
            <a:r>
              <a:rPr lang="en-US" dirty="0"/>
              <a:t>SDN widely used within/among organizations’ datacenters</a:t>
            </a:r>
          </a:p>
          <a:p>
            <a:pPr marL="736600" lvl="1" indent="-228600"/>
            <a:r>
              <a:rPr lang="en-US" dirty="0"/>
              <a:t>place related services, data as close as possible (e.g., in same rack or nearby rack) to minimize tier-2, tier-1 communication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protocol innovations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8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463807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Link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  <p:sp>
        <p:nvSpPr>
          <p:cNvPr id="20" name="Rectangle 4">
            <a:extLst>
              <a:ext uri="{FF2B5EF4-FFF2-40B4-BE49-F238E27FC236}">
                <a16:creationId xmlns:a16="http://schemas.microsoft.com/office/drawing/2014/main" id="{89DB40FA-1AF0-9E4D-AF87-E51CAF8ED91A}"/>
              </a:ext>
            </a:extLst>
          </p:cNvPr>
          <p:cNvSpPr txBox="1">
            <a:spLocks noChangeArrowheads="1"/>
          </p:cNvSpPr>
          <p:nvPr/>
        </p:nvSpPr>
        <p:spPr>
          <a:xfrm>
            <a:off x="574495" y="2100867"/>
            <a:ext cx="8716929" cy="417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/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10134</TotalTime>
  <Words>618</Words>
  <Application>Microsoft Macintosh PowerPoint</Application>
  <PresentationFormat>Widescreen</PresentationFormat>
  <Paragraphs>129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Gill Sans MT</vt:lpstr>
      <vt:lpstr>Wingdings</vt:lpstr>
      <vt:lpstr>1_Office Theme</vt:lpstr>
      <vt:lpstr>2_Office Theme</vt:lpstr>
      <vt:lpstr>The Link Layer</vt:lpstr>
      <vt:lpstr>Datacenter networks</vt:lpstr>
      <vt:lpstr>Datacenter networks: network elements</vt:lpstr>
      <vt:lpstr>Datacenter networks: network elements</vt:lpstr>
      <vt:lpstr>Datacenter networks: multipath</vt:lpstr>
      <vt:lpstr>Datacenter networks: application-layer routing</vt:lpstr>
      <vt:lpstr>Datacenter networks: protocol innovations</vt:lpstr>
      <vt:lpstr>Link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79</cp:revision>
  <dcterms:created xsi:type="dcterms:W3CDTF">2020-04-18T15:23:50Z</dcterms:created>
  <dcterms:modified xsi:type="dcterms:W3CDTF">2020-11-12T18:31:21Z</dcterms:modified>
</cp:coreProperties>
</file>